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67" r:id="rId3"/>
    <p:sldId id="270" r:id="rId4"/>
    <p:sldId id="271" r:id="rId5"/>
    <p:sldId id="272" r:id="rId6"/>
    <p:sldId id="273" r:id="rId7"/>
    <p:sldId id="274" r:id="rId8"/>
    <p:sldId id="276" r:id="rId9"/>
    <p:sldId id="275" r:id="rId10"/>
    <p:sldId id="269" r:id="rId11"/>
    <p:sldId id="278" r:id="rId12"/>
    <p:sldId id="277" r:id="rId13"/>
    <p:sldId id="279" r:id="rId14"/>
    <p:sldId id="280" r:id="rId15"/>
    <p:sldId id="281" r:id="rId16"/>
    <p:sldId id="282" r:id="rId17"/>
    <p:sldId id="268" r:id="rId18"/>
    <p:sldId id="290" r:id="rId19"/>
    <p:sldId id="284" r:id="rId20"/>
    <p:sldId id="286" r:id="rId21"/>
    <p:sldId id="287" r:id="rId22"/>
    <p:sldId id="288" r:id="rId23"/>
    <p:sldId id="289" r:id="rId24"/>
    <p:sldId id="292" r:id="rId25"/>
    <p:sldId id="291" r:id="rId26"/>
    <p:sldId id="293" r:id="rId27"/>
    <p:sldId id="29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9A3A"/>
    <a:srgbClr val="FFFFFF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2F174-E5C4-44B4-B388-C2CB4F374D4D}" type="datetimeFigureOut">
              <a:rPr lang="fr-FR" smtClean="0"/>
              <a:t>13/09/2022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4B1CC-D16F-4886-AB55-34AD4691A47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6029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FA424A-3582-40FD-8B04-408F0A7B8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D707805-9A8E-4D29-A501-AD4759E092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B9FCFC-C5CB-4DBC-8351-1E49C77BD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DDD10-7C37-495B-8440-427E0274FA67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FF4F73-C6B7-4450-82E6-ED6CBC172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CC13B2-3591-4BE1-AD14-25BBA1B02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434F8-D21A-4904-9AD6-754B25DDEE2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30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1A20C2-A5B4-4572-A78C-91A2F8D7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7493607-746B-4638-9322-73F0C88E9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2C9AFD-C6E0-4083-8F16-5ED658663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DDD10-7C37-495B-8440-427E0274FA67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AEF045-8B5C-4588-84C1-9B4796FD9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BB5144-CE83-4C40-B763-B2A6D784E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434F8-D21A-4904-9AD6-754B25DDEE2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2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CC11137-4C47-49EF-937F-E098961CAA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045ABE1-47DB-4C60-A582-43880CDF1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85792C-FE84-42D2-AA5B-1CECF310E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DDD10-7C37-495B-8440-427E0274FA67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C45F7C0-011C-4CB2-8D55-FF46B6669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452C3E-BCD3-4FD7-BB7F-EE37CA98E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434F8-D21A-4904-9AD6-754B25DDEE2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1062E0-231B-4489-B552-BA95BFC2A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F13D7F-C9BC-4840-8C11-56282F082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D0ED92-0C30-4115-A1DA-F73A32EF8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DDD10-7C37-495B-8440-427E0274FA67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F984FA-E675-479F-8709-9A51B0AFF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396B55-33FF-415A-B010-1C3E40BD3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434F8-D21A-4904-9AD6-754B25DDEE2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02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D6BA35-17AB-4FCE-83BC-5ACC34776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337E980-1399-4ED6-B59C-343F25B1D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E2CEE3-DCFF-43D6-8EE0-954A9D35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DDD10-7C37-495B-8440-427E0274FA67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78E840-265B-4590-A6D1-B02201927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5D50A5-6DAE-4FF7-B5F6-1F6ADE6D6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434F8-D21A-4904-9AD6-754B25DDEE2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63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4F1C2B-5743-4FD9-80D4-1D94B7FD1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79E1C2-AE2A-4102-8129-24BA6DD56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C059C50-1227-4E47-8CF0-D8693FE825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719B8FB-C75C-45D7-A921-D0CA5A772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DDD10-7C37-495B-8440-427E0274FA67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BE45E8-D69E-4B3A-BB61-7A51C2F61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EA65F98-D6AE-4B62-82AE-D821FD5E2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434F8-D21A-4904-9AD6-754B25DDEE2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05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97AA2C-BAE1-4D62-BE39-8056A11C1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74B8DA-1083-4487-B4B9-AEBD1CB4D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225BD44-A7CD-44A6-92F9-3F343E87E0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487B3FB-CBA8-479A-B566-AEC800B21E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404C1C2-A492-4A3A-9345-C98802154D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5AF8C00-754E-4E9D-9B39-CCA874F21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DDD10-7C37-495B-8440-427E0274FA67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471D172-5FBB-4948-8DEB-6EBB75B1E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24E5A8E-DB86-4A50-A6A7-51CCCB936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434F8-D21A-4904-9AD6-754B25DDEE2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87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9B88A7-483D-48E8-B0F9-8F2357CA7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5EA480-567B-49A3-B596-C299CEF44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DDD10-7C37-495B-8440-427E0274FA67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987C2FA-C7CB-4A1D-8351-647AC892C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EB8EBC-CA60-42B8-8D4F-E54E156E6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434F8-D21A-4904-9AD6-754B25DDEE2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97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B0860D-E5B8-4128-B572-45364EE45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DDD10-7C37-495B-8440-427E0274FA67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CB22EAC-B4F4-4757-8399-0CA9CBA20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1B7CD5-B1F0-4C65-9A7F-C1A7CDDD4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434F8-D21A-4904-9AD6-754B25DDEE2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725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F6B4C1-0A56-4BF6-AC63-EAB8F265C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949D00-6FEC-40F3-8E9E-9447A52F7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CF30CE3-FDB7-4830-A532-AF0E206D8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0D0957-76EC-4699-8A43-554A79027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DDD10-7C37-495B-8440-427E0274FA67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82A2F7-DD7C-4C99-9AC0-E3DBB06C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5D2AF76-75DC-4976-9298-E086027A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434F8-D21A-4904-9AD6-754B25DDEE2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36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3F3F3B-B568-403F-B73E-19AD23B8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77FEA81-C13F-49F4-801F-855CEA45FB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175999-FC19-45A9-8E70-9A0F0D08D2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6F4283-8F3F-4C39-BCC2-4F510AC69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DDD10-7C37-495B-8440-427E0274FA67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BC2D4E0-38EA-45DF-98A1-6C01990E8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4E6F957-2A23-43C5-88B9-4EA0FE26D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7434F8-D21A-4904-9AD6-754B25DDEE2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54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D549563-D959-41CA-8F3A-7ECAD80CE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07B7A2-28C0-423E-B069-1D65D0482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21B2A2D-B7A0-4814-92CB-7C033FD8EE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DDD10-7C37-495B-8440-427E0274FA67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7B7084-EA39-4CD7-9503-0A5650E5D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E4A2C3-8816-431A-B6AC-0CD8EC16E1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434F8-D21A-4904-9AD6-754B25DDEE2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0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172.32.1.114/login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12">
            <a:extLst>
              <a:ext uri="{FF2B5EF4-FFF2-40B4-BE49-F238E27FC236}">
                <a16:creationId xmlns:a16="http://schemas.microsoft.com/office/drawing/2014/main" id="{E50A447D-EA55-4C9B-BD48-E514D859F3CF}"/>
              </a:ext>
            </a:extLst>
          </p:cNvPr>
          <p:cNvSpPr/>
          <p:nvPr/>
        </p:nvSpPr>
        <p:spPr>
          <a:xfrm>
            <a:off x="0" y="0"/>
            <a:ext cx="4280453" cy="4240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13">
            <a:extLst>
              <a:ext uri="{FF2B5EF4-FFF2-40B4-BE49-F238E27FC236}">
                <a16:creationId xmlns:a16="http://schemas.microsoft.com/office/drawing/2014/main" id="{AE36E91A-C1E9-4ECC-A1A4-45910249F7E2}"/>
              </a:ext>
            </a:extLst>
          </p:cNvPr>
          <p:cNvSpPr/>
          <p:nvPr/>
        </p:nvSpPr>
        <p:spPr>
          <a:xfrm>
            <a:off x="4280453" y="0"/>
            <a:ext cx="2994990" cy="41909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12">
            <a:extLst>
              <a:ext uri="{FF2B5EF4-FFF2-40B4-BE49-F238E27FC236}">
                <a16:creationId xmlns:a16="http://schemas.microsoft.com/office/drawing/2014/main" id="{7D83A30A-EBDF-4640-8A20-5756738642F2}"/>
              </a:ext>
            </a:extLst>
          </p:cNvPr>
          <p:cNvSpPr/>
          <p:nvPr/>
        </p:nvSpPr>
        <p:spPr>
          <a:xfrm>
            <a:off x="7275443" y="0"/>
            <a:ext cx="4916557" cy="41909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8" name="Graphique 27" descr="Profil mâle avec un remplissage uni">
            <a:extLst>
              <a:ext uri="{FF2B5EF4-FFF2-40B4-BE49-F238E27FC236}">
                <a16:creationId xmlns:a16="http://schemas.microsoft.com/office/drawing/2014/main" id="{1F316780-361B-4F31-93BE-A63124E37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13576" y="5675319"/>
            <a:ext cx="738554" cy="738554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816F1689-3D38-44E2-9CB7-652BA21E6A02}"/>
              </a:ext>
            </a:extLst>
          </p:cNvPr>
          <p:cNvSpPr txBox="1"/>
          <p:nvPr/>
        </p:nvSpPr>
        <p:spPr>
          <a:xfrm>
            <a:off x="410570" y="5840134"/>
            <a:ext cx="45509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GB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Ayanleh</a:t>
            </a:r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Idriss</a:t>
            </a:r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Djama</a:t>
            </a:r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000" b="1" dirty="0"/>
          </a:p>
        </p:txBody>
      </p:sp>
      <p:sp>
        <p:nvSpPr>
          <p:cNvPr id="30" name="Parallélogramme 29">
            <a:extLst>
              <a:ext uri="{FF2B5EF4-FFF2-40B4-BE49-F238E27FC236}">
                <a16:creationId xmlns:a16="http://schemas.microsoft.com/office/drawing/2014/main" id="{98ED425D-78EA-4CA1-9985-5C8EDE5D29FF}"/>
              </a:ext>
            </a:extLst>
          </p:cNvPr>
          <p:cNvSpPr/>
          <p:nvPr/>
        </p:nvSpPr>
        <p:spPr>
          <a:xfrm>
            <a:off x="9959008" y="0"/>
            <a:ext cx="2672861" cy="6858000"/>
          </a:xfrm>
          <a:prstGeom prst="parallelogram">
            <a:avLst>
              <a:gd name="adj" fmla="val 15922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62D7356-3C47-422C-B0CB-4C4F010F485B}"/>
              </a:ext>
            </a:extLst>
          </p:cNvPr>
          <p:cNvSpPr txBox="1"/>
          <p:nvPr/>
        </p:nvSpPr>
        <p:spPr>
          <a:xfrm>
            <a:off x="1631594" y="1270710"/>
            <a:ext cx="59185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/>
              <a:t>      </a:t>
            </a:r>
            <a:r>
              <a:rPr lang="fr-FR" sz="4400" dirty="0">
                <a:solidFill>
                  <a:srgbClr val="FFC000"/>
                </a:solidFill>
                <a:latin typeface="Bodoni MT" panose="02070603080606020203" pitchFamily="18" charset="0"/>
              </a:rPr>
              <a:t>Mission du Stage : </a:t>
            </a:r>
            <a:endParaRPr lang="en-US" sz="4400" dirty="0">
              <a:solidFill>
                <a:srgbClr val="FFC000"/>
              </a:solidFill>
              <a:latin typeface="Bodoni MT" panose="02070603080606020203" pitchFamily="18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092EE26-1B71-4B04-BC35-726D198E5B45}"/>
              </a:ext>
            </a:extLst>
          </p:cNvPr>
          <p:cNvSpPr txBox="1"/>
          <p:nvPr/>
        </p:nvSpPr>
        <p:spPr>
          <a:xfrm>
            <a:off x="4207070" y="1966730"/>
            <a:ext cx="613674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Automatisation du tableau de bord de l’ensemble des données mobiles de Djibouti Telecom et mise en place d’une application web interactif pour la visualisations des données</a:t>
            </a:r>
            <a:endParaRPr lang="fr-FR" sz="28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E4B07430-76E7-4C23-A068-01284A9C12FE}"/>
              </a:ext>
            </a:extLst>
          </p:cNvPr>
          <p:cNvSpPr/>
          <p:nvPr/>
        </p:nvSpPr>
        <p:spPr>
          <a:xfrm>
            <a:off x="1528857" y="2565535"/>
            <a:ext cx="2672861" cy="2826836"/>
          </a:xfrm>
          <a:custGeom>
            <a:avLst/>
            <a:gdLst>
              <a:gd name="connsiteX0" fmla="*/ 1060726 w 2124570"/>
              <a:gd name="connsiteY0" fmla="*/ 1435099 h 2121451"/>
              <a:gd name="connsiteX1" fmla="*/ 686352 w 2124570"/>
              <a:gd name="connsiteY1" fmla="*/ 1060726 h 2121451"/>
              <a:gd name="connsiteX2" fmla="*/ 1060726 w 2124570"/>
              <a:gd name="connsiteY2" fmla="*/ 686352 h 2121451"/>
              <a:gd name="connsiteX3" fmla="*/ 1435099 w 2124570"/>
              <a:gd name="connsiteY3" fmla="*/ 1060726 h 2121451"/>
              <a:gd name="connsiteX4" fmla="*/ 1060726 w 2124570"/>
              <a:gd name="connsiteY4" fmla="*/ 1435099 h 2121451"/>
              <a:gd name="connsiteX5" fmla="*/ 1903067 w 2124570"/>
              <a:gd name="connsiteY5" fmla="*/ 826742 h 2121451"/>
              <a:gd name="connsiteX6" fmla="*/ 1821952 w 2124570"/>
              <a:gd name="connsiteY6" fmla="*/ 633316 h 2121451"/>
              <a:gd name="connsiteX7" fmla="*/ 1899947 w 2124570"/>
              <a:gd name="connsiteY7" fmla="*/ 399332 h 2121451"/>
              <a:gd name="connsiteX8" fmla="*/ 1722119 w 2124570"/>
              <a:gd name="connsiteY8" fmla="*/ 221504 h 2121451"/>
              <a:gd name="connsiteX9" fmla="*/ 1488136 w 2124570"/>
              <a:gd name="connsiteY9" fmla="*/ 299499 h 2121451"/>
              <a:gd name="connsiteX10" fmla="*/ 1291590 w 2124570"/>
              <a:gd name="connsiteY10" fmla="*/ 218385 h 2121451"/>
              <a:gd name="connsiteX11" fmla="*/ 1185517 w 2124570"/>
              <a:gd name="connsiteY11" fmla="*/ 0 h 2121451"/>
              <a:gd name="connsiteX12" fmla="*/ 935934 w 2124570"/>
              <a:gd name="connsiteY12" fmla="*/ 0 h 2121451"/>
              <a:gd name="connsiteX13" fmla="*/ 826742 w 2124570"/>
              <a:gd name="connsiteY13" fmla="*/ 218385 h 2121451"/>
              <a:gd name="connsiteX14" fmla="*/ 633316 w 2124570"/>
              <a:gd name="connsiteY14" fmla="*/ 299499 h 2121451"/>
              <a:gd name="connsiteX15" fmla="*/ 399332 w 2124570"/>
              <a:gd name="connsiteY15" fmla="*/ 221504 h 2121451"/>
              <a:gd name="connsiteX16" fmla="*/ 221504 w 2124570"/>
              <a:gd name="connsiteY16" fmla="*/ 399332 h 2121451"/>
              <a:gd name="connsiteX17" fmla="*/ 299499 w 2124570"/>
              <a:gd name="connsiteY17" fmla="*/ 633316 h 2121451"/>
              <a:gd name="connsiteX18" fmla="*/ 218385 w 2124570"/>
              <a:gd name="connsiteY18" fmla="*/ 829862 h 2121451"/>
              <a:gd name="connsiteX19" fmla="*/ 0 w 2124570"/>
              <a:gd name="connsiteY19" fmla="*/ 935934 h 2121451"/>
              <a:gd name="connsiteX20" fmla="*/ 0 w 2124570"/>
              <a:gd name="connsiteY20" fmla="*/ 1185517 h 2121451"/>
              <a:gd name="connsiteX21" fmla="*/ 218385 w 2124570"/>
              <a:gd name="connsiteY21" fmla="*/ 1294709 h 2121451"/>
              <a:gd name="connsiteX22" fmla="*/ 299499 w 2124570"/>
              <a:gd name="connsiteY22" fmla="*/ 1488136 h 2121451"/>
              <a:gd name="connsiteX23" fmla="*/ 221504 w 2124570"/>
              <a:gd name="connsiteY23" fmla="*/ 1722119 h 2121451"/>
              <a:gd name="connsiteX24" fmla="*/ 399332 w 2124570"/>
              <a:gd name="connsiteY24" fmla="*/ 1899947 h 2121451"/>
              <a:gd name="connsiteX25" fmla="*/ 633316 w 2124570"/>
              <a:gd name="connsiteY25" fmla="*/ 1821952 h 2121451"/>
              <a:gd name="connsiteX26" fmla="*/ 829862 w 2124570"/>
              <a:gd name="connsiteY26" fmla="*/ 1903067 h 2121451"/>
              <a:gd name="connsiteX27" fmla="*/ 939054 w 2124570"/>
              <a:gd name="connsiteY27" fmla="*/ 2121451 h 2121451"/>
              <a:gd name="connsiteX28" fmla="*/ 1188637 w 2124570"/>
              <a:gd name="connsiteY28" fmla="*/ 2121451 h 2121451"/>
              <a:gd name="connsiteX29" fmla="*/ 1297829 w 2124570"/>
              <a:gd name="connsiteY29" fmla="*/ 1903067 h 2121451"/>
              <a:gd name="connsiteX30" fmla="*/ 1491255 w 2124570"/>
              <a:gd name="connsiteY30" fmla="*/ 1821952 h 2121451"/>
              <a:gd name="connsiteX31" fmla="*/ 1725239 w 2124570"/>
              <a:gd name="connsiteY31" fmla="*/ 1899947 h 2121451"/>
              <a:gd name="connsiteX32" fmla="*/ 1903067 w 2124570"/>
              <a:gd name="connsiteY32" fmla="*/ 1722119 h 2121451"/>
              <a:gd name="connsiteX33" fmla="*/ 1825072 w 2124570"/>
              <a:gd name="connsiteY33" fmla="*/ 1488136 h 2121451"/>
              <a:gd name="connsiteX34" fmla="*/ 1906186 w 2124570"/>
              <a:gd name="connsiteY34" fmla="*/ 1291590 h 2121451"/>
              <a:gd name="connsiteX35" fmla="*/ 2124571 w 2124570"/>
              <a:gd name="connsiteY35" fmla="*/ 1182397 h 2121451"/>
              <a:gd name="connsiteX36" fmla="*/ 2124571 w 2124570"/>
              <a:gd name="connsiteY36" fmla="*/ 932815 h 2121451"/>
              <a:gd name="connsiteX37" fmla="*/ 1903067 w 2124570"/>
              <a:gd name="connsiteY37" fmla="*/ 826742 h 212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124570" h="2121451">
                <a:moveTo>
                  <a:pt x="1060726" y="1435099"/>
                </a:moveTo>
                <a:cubicBezTo>
                  <a:pt x="854820" y="1435099"/>
                  <a:pt x="686352" y="1266631"/>
                  <a:pt x="686352" y="1060726"/>
                </a:cubicBezTo>
                <a:cubicBezTo>
                  <a:pt x="686352" y="854820"/>
                  <a:pt x="854820" y="686352"/>
                  <a:pt x="1060726" y="686352"/>
                </a:cubicBezTo>
                <a:cubicBezTo>
                  <a:pt x="1266631" y="686352"/>
                  <a:pt x="1435099" y="854820"/>
                  <a:pt x="1435099" y="1060726"/>
                </a:cubicBezTo>
                <a:cubicBezTo>
                  <a:pt x="1435099" y="1266631"/>
                  <a:pt x="1266631" y="1435099"/>
                  <a:pt x="1060726" y="1435099"/>
                </a:cubicBezTo>
                <a:close/>
                <a:moveTo>
                  <a:pt x="1903067" y="826742"/>
                </a:moveTo>
                <a:cubicBezTo>
                  <a:pt x="1884348" y="758107"/>
                  <a:pt x="1856270" y="692591"/>
                  <a:pt x="1821952" y="633316"/>
                </a:cubicBezTo>
                <a:lnTo>
                  <a:pt x="1899947" y="399332"/>
                </a:lnTo>
                <a:lnTo>
                  <a:pt x="1722119" y="221504"/>
                </a:lnTo>
                <a:lnTo>
                  <a:pt x="1488136" y="299499"/>
                </a:lnTo>
                <a:cubicBezTo>
                  <a:pt x="1425740" y="265181"/>
                  <a:pt x="1360225" y="237103"/>
                  <a:pt x="1291590" y="218385"/>
                </a:cubicBezTo>
                <a:lnTo>
                  <a:pt x="1185517" y="0"/>
                </a:lnTo>
                <a:lnTo>
                  <a:pt x="935934" y="0"/>
                </a:lnTo>
                <a:lnTo>
                  <a:pt x="826742" y="218385"/>
                </a:lnTo>
                <a:cubicBezTo>
                  <a:pt x="758107" y="237103"/>
                  <a:pt x="692591" y="265181"/>
                  <a:pt x="633316" y="299499"/>
                </a:cubicBezTo>
                <a:lnTo>
                  <a:pt x="399332" y="221504"/>
                </a:lnTo>
                <a:lnTo>
                  <a:pt x="221504" y="399332"/>
                </a:lnTo>
                <a:lnTo>
                  <a:pt x="299499" y="633316"/>
                </a:lnTo>
                <a:cubicBezTo>
                  <a:pt x="265181" y="695711"/>
                  <a:pt x="237103" y="761227"/>
                  <a:pt x="218385" y="829862"/>
                </a:cubicBezTo>
                <a:lnTo>
                  <a:pt x="0" y="935934"/>
                </a:lnTo>
                <a:lnTo>
                  <a:pt x="0" y="1185517"/>
                </a:lnTo>
                <a:lnTo>
                  <a:pt x="218385" y="1294709"/>
                </a:lnTo>
                <a:cubicBezTo>
                  <a:pt x="237103" y="1363344"/>
                  <a:pt x="265181" y="1428860"/>
                  <a:pt x="299499" y="1488136"/>
                </a:cubicBezTo>
                <a:lnTo>
                  <a:pt x="221504" y="1722119"/>
                </a:lnTo>
                <a:lnTo>
                  <a:pt x="399332" y="1899947"/>
                </a:lnTo>
                <a:lnTo>
                  <a:pt x="633316" y="1821952"/>
                </a:lnTo>
                <a:cubicBezTo>
                  <a:pt x="695711" y="1856270"/>
                  <a:pt x="761227" y="1884348"/>
                  <a:pt x="829862" y="1903067"/>
                </a:cubicBezTo>
                <a:lnTo>
                  <a:pt x="939054" y="2121451"/>
                </a:lnTo>
                <a:lnTo>
                  <a:pt x="1188637" y="2121451"/>
                </a:lnTo>
                <a:lnTo>
                  <a:pt x="1297829" y="1903067"/>
                </a:lnTo>
                <a:cubicBezTo>
                  <a:pt x="1366464" y="1884348"/>
                  <a:pt x="1431980" y="1856270"/>
                  <a:pt x="1491255" y="1821952"/>
                </a:cubicBezTo>
                <a:lnTo>
                  <a:pt x="1725239" y="1899947"/>
                </a:lnTo>
                <a:lnTo>
                  <a:pt x="1903067" y="1722119"/>
                </a:lnTo>
                <a:lnTo>
                  <a:pt x="1825072" y="1488136"/>
                </a:lnTo>
                <a:cubicBezTo>
                  <a:pt x="1859390" y="1425740"/>
                  <a:pt x="1887468" y="1360225"/>
                  <a:pt x="1906186" y="1291590"/>
                </a:cubicBezTo>
                <a:lnTo>
                  <a:pt x="2124571" y="1182397"/>
                </a:lnTo>
                <a:lnTo>
                  <a:pt x="2124571" y="932815"/>
                </a:lnTo>
                <a:lnTo>
                  <a:pt x="1903067" y="826742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blipFill dpi="0"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pic>
        <p:nvPicPr>
          <p:cNvPr id="8" name="Graphique 7" descr="Cerveau dans une tête avec un remplissage uni">
            <a:extLst>
              <a:ext uri="{FF2B5EF4-FFF2-40B4-BE49-F238E27FC236}">
                <a16:creationId xmlns:a16="http://schemas.microsoft.com/office/drawing/2014/main" id="{99A64C26-6ED9-422B-89C1-3A6D114FB1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54495" y="5587290"/>
            <a:ext cx="738554" cy="732198"/>
          </a:xfrm>
          <a:prstGeom prst="rect">
            <a:avLst/>
          </a:prstGeom>
        </p:spPr>
      </p:pic>
      <p:pic>
        <p:nvPicPr>
          <p:cNvPr id="19" name="Picture 2" descr="About Djibouti Telecom">
            <a:extLst>
              <a:ext uri="{FF2B5EF4-FFF2-40B4-BE49-F238E27FC236}">
                <a16:creationId xmlns:a16="http://schemas.microsoft.com/office/drawing/2014/main" id="{C0E0BDBD-0E2C-42A9-A9D6-51389CB89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045" y="382474"/>
            <a:ext cx="2378065" cy="222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AEE021F3-94E5-4CDC-944C-B535B528AAFA}"/>
              </a:ext>
            </a:extLst>
          </p:cNvPr>
          <p:cNvSpPr txBox="1"/>
          <p:nvPr/>
        </p:nvSpPr>
        <p:spPr>
          <a:xfrm>
            <a:off x="6885283" y="5257816"/>
            <a:ext cx="24297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Présenté par 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98D9040-0A82-4744-9A6A-A72E667BF1D6}"/>
              </a:ext>
            </a:extLst>
          </p:cNvPr>
          <p:cNvSpPr txBox="1"/>
          <p:nvPr/>
        </p:nvSpPr>
        <p:spPr>
          <a:xfrm>
            <a:off x="-79980" y="5227039"/>
            <a:ext cx="20132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Encadreur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0170D6F-8D63-4F9A-8EAF-7D4707EC2271}"/>
              </a:ext>
            </a:extLst>
          </p:cNvPr>
          <p:cNvSpPr txBox="1"/>
          <p:nvPr/>
        </p:nvSpPr>
        <p:spPr>
          <a:xfrm>
            <a:off x="6873014" y="5746184"/>
            <a:ext cx="32399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dirty="0"/>
              <a:t>MOHAMED KADIR MOHAMED</a:t>
            </a:r>
          </a:p>
          <a:p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24963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2">
            <a:extLst>
              <a:ext uri="{FF2B5EF4-FFF2-40B4-BE49-F238E27FC236}">
                <a16:creationId xmlns:a16="http://schemas.microsoft.com/office/drawing/2014/main" id="{1E30145B-AA62-4BB6-BBD1-945304704188}"/>
              </a:ext>
            </a:extLst>
          </p:cNvPr>
          <p:cNvSpPr/>
          <p:nvPr/>
        </p:nvSpPr>
        <p:spPr>
          <a:xfrm>
            <a:off x="-1" y="6612835"/>
            <a:ext cx="12192001" cy="245165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6CFF3AC4-97FF-4C58-B031-4ABF8F74AEDD}"/>
              </a:ext>
            </a:extLst>
          </p:cNvPr>
          <p:cNvSpPr/>
          <p:nvPr/>
        </p:nvSpPr>
        <p:spPr>
          <a:xfrm>
            <a:off x="0" y="6506817"/>
            <a:ext cx="12192000" cy="142459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5686707-A3F7-4B9B-AE81-620D6074E7CF}"/>
              </a:ext>
            </a:extLst>
          </p:cNvPr>
          <p:cNvSpPr/>
          <p:nvPr/>
        </p:nvSpPr>
        <p:spPr>
          <a:xfrm rot="5400000">
            <a:off x="506894" y="800103"/>
            <a:ext cx="775253" cy="19878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3">
            <a:extLst>
              <a:ext uri="{FF2B5EF4-FFF2-40B4-BE49-F238E27FC236}">
                <a16:creationId xmlns:a16="http://schemas.microsoft.com/office/drawing/2014/main" id="{5C4E5062-14E8-4D38-AFA2-93DC20BDD9F7}"/>
              </a:ext>
            </a:extLst>
          </p:cNvPr>
          <p:cNvSpPr/>
          <p:nvPr/>
        </p:nvSpPr>
        <p:spPr>
          <a:xfrm rot="5400000">
            <a:off x="-28167" y="332963"/>
            <a:ext cx="1023733" cy="357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651B8FA-CA70-45BE-981E-91158107377C}"/>
              </a:ext>
            </a:extLst>
          </p:cNvPr>
          <p:cNvSpPr txBox="1"/>
          <p:nvPr/>
        </p:nvSpPr>
        <p:spPr>
          <a:xfrm>
            <a:off x="1126436" y="63788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fr-FR" sz="2800" b="1" dirty="0">
                <a:solidFill>
                  <a:srgbClr val="FFC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IDENTIFICATION DU BESOIN </a:t>
            </a:r>
          </a:p>
        </p:txBody>
      </p:sp>
      <p:sp>
        <p:nvSpPr>
          <p:cNvPr id="16" name="Google Shape;413;p36">
            <a:extLst>
              <a:ext uri="{FF2B5EF4-FFF2-40B4-BE49-F238E27FC236}">
                <a16:creationId xmlns:a16="http://schemas.microsoft.com/office/drawing/2014/main" id="{52CA7F59-2DDB-4C2A-B251-69442C5F91C8}"/>
              </a:ext>
            </a:extLst>
          </p:cNvPr>
          <p:cNvSpPr/>
          <p:nvPr/>
        </p:nvSpPr>
        <p:spPr>
          <a:xfrm>
            <a:off x="1065795" y="3143853"/>
            <a:ext cx="1173807" cy="116990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414;p36">
            <a:extLst>
              <a:ext uri="{FF2B5EF4-FFF2-40B4-BE49-F238E27FC236}">
                <a16:creationId xmlns:a16="http://schemas.microsoft.com/office/drawing/2014/main" id="{B226747C-5F2E-424B-AADA-5DE5BAE64711}"/>
              </a:ext>
            </a:extLst>
          </p:cNvPr>
          <p:cNvSpPr/>
          <p:nvPr/>
        </p:nvSpPr>
        <p:spPr>
          <a:xfrm>
            <a:off x="985202" y="2638196"/>
            <a:ext cx="1334993" cy="2181225"/>
          </a:xfrm>
          <a:custGeom>
            <a:avLst/>
            <a:gdLst/>
            <a:ahLst/>
            <a:cxnLst/>
            <a:rect l="l" t="t" r="r" b="b"/>
            <a:pathLst>
              <a:path w="313" h="513" extrusionOk="0">
                <a:moveTo>
                  <a:pt x="161" y="429"/>
                </a:moveTo>
                <a:cubicBezTo>
                  <a:pt x="161" y="513"/>
                  <a:pt x="161" y="513"/>
                  <a:pt x="161" y="513"/>
                </a:cubicBezTo>
                <a:cubicBezTo>
                  <a:pt x="152" y="513"/>
                  <a:pt x="152" y="513"/>
                  <a:pt x="152" y="513"/>
                </a:cubicBezTo>
                <a:cubicBezTo>
                  <a:pt x="152" y="429"/>
                  <a:pt x="152" y="429"/>
                  <a:pt x="152" y="429"/>
                </a:cubicBezTo>
                <a:cubicBezTo>
                  <a:pt x="85" y="427"/>
                  <a:pt x="28" y="388"/>
                  <a:pt x="0" y="331"/>
                </a:cubicBezTo>
                <a:cubicBezTo>
                  <a:pt x="9" y="331"/>
                  <a:pt x="9" y="331"/>
                  <a:pt x="9" y="331"/>
                </a:cubicBezTo>
                <a:cubicBezTo>
                  <a:pt x="37" y="384"/>
                  <a:pt x="92" y="421"/>
                  <a:pt x="157" y="421"/>
                </a:cubicBezTo>
                <a:cubicBezTo>
                  <a:pt x="221" y="421"/>
                  <a:pt x="277" y="384"/>
                  <a:pt x="304" y="331"/>
                </a:cubicBezTo>
                <a:cubicBezTo>
                  <a:pt x="313" y="331"/>
                  <a:pt x="313" y="331"/>
                  <a:pt x="313" y="331"/>
                </a:cubicBezTo>
                <a:cubicBezTo>
                  <a:pt x="286" y="388"/>
                  <a:pt x="228" y="427"/>
                  <a:pt x="161" y="429"/>
                </a:cubicBezTo>
                <a:close/>
                <a:moveTo>
                  <a:pt x="0" y="182"/>
                </a:moveTo>
                <a:cubicBezTo>
                  <a:pt x="28" y="125"/>
                  <a:pt x="85" y="85"/>
                  <a:pt x="152" y="83"/>
                </a:cubicBezTo>
                <a:cubicBezTo>
                  <a:pt x="152" y="0"/>
                  <a:pt x="152" y="0"/>
                  <a:pt x="152" y="0"/>
                </a:cubicBezTo>
                <a:cubicBezTo>
                  <a:pt x="161" y="0"/>
                  <a:pt x="161" y="0"/>
                  <a:pt x="161" y="0"/>
                </a:cubicBezTo>
                <a:cubicBezTo>
                  <a:pt x="161" y="83"/>
                  <a:pt x="161" y="83"/>
                  <a:pt x="161" y="83"/>
                </a:cubicBezTo>
                <a:cubicBezTo>
                  <a:pt x="228" y="85"/>
                  <a:pt x="286" y="125"/>
                  <a:pt x="313" y="182"/>
                </a:cubicBezTo>
                <a:cubicBezTo>
                  <a:pt x="304" y="182"/>
                  <a:pt x="304" y="182"/>
                  <a:pt x="304" y="182"/>
                </a:cubicBezTo>
                <a:cubicBezTo>
                  <a:pt x="277" y="128"/>
                  <a:pt x="221" y="91"/>
                  <a:pt x="157" y="91"/>
                </a:cubicBezTo>
                <a:cubicBezTo>
                  <a:pt x="92" y="91"/>
                  <a:pt x="37" y="128"/>
                  <a:pt x="9" y="182"/>
                </a:cubicBezTo>
                <a:lnTo>
                  <a:pt x="0" y="18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415;p36">
            <a:extLst>
              <a:ext uri="{FF2B5EF4-FFF2-40B4-BE49-F238E27FC236}">
                <a16:creationId xmlns:a16="http://schemas.microsoft.com/office/drawing/2014/main" id="{019E9C13-717C-45CB-8377-08370824078E}"/>
              </a:ext>
            </a:extLst>
          </p:cNvPr>
          <p:cNvSpPr/>
          <p:nvPr/>
        </p:nvSpPr>
        <p:spPr>
          <a:xfrm>
            <a:off x="2469683" y="3652607"/>
            <a:ext cx="955423" cy="152400"/>
          </a:xfrm>
          <a:prstGeom prst="homePlate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416;p36">
            <a:extLst>
              <a:ext uri="{FF2B5EF4-FFF2-40B4-BE49-F238E27FC236}">
                <a16:creationId xmlns:a16="http://schemas.microsoft.com/office/drawing/2014/main" id="{6DB9E93F-CF97-4892-8E08-3A39377F9126}"/>
              </a:ext>
            </a:extLst>
          </p:cNvPr>
          <p:cNvSpPr/>
          <p:nvPr/>
        </p:nvSpPr>
        <p:spPr>
          <a:xfrm>
            <a:off x="3703149" y="3143853"/>
            <a:ext cx="1173807" cy="11699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417;p36">
            <a:extLst>
              <a:ext uri="{FF2B5EF4-FFF2-40B4-BE49-F238E27FC236}">
                <a16:creationId xmlns:a16="http://schemas.microsoft.com/office/drawing/2014/main" id="{63D25666-BCE0-498B-8238-C8BBE2367336}"/>
              </a:ext>
            </a:extLst>
          </p:cNvPr>
          <p:cNvSpPr/>
          <p:nvPr/>
        </p:nvSpPr>
        <p:spPr>
          <a:xfrm>
            <a:off x="3622556" y="2638196"/>
            <a:ext cx="1334993" cy="2181225"/>
          </a:xfrm>
          <a:custGeom>
            <a:avLst/>
            <a:gdLst/>
            <a:ahLst/>
            <a:cxnLst/>
            <a:rect l="l" t="t" r="r" b="b"/>
            <a:pathLst>
              <a:path w="313" h="513" extrusionOk="0">
                <a:moveTo>
                  <a:pt x="161" y="429"/>
                </a:moveTo>
                <a:cubicBezTo>
                  <a:pt x="161" y="513"/>
                  <a:pt x="161" y="513"/>
                  <a:pt x="161" y="513"/>
                </a:cubicBezTo>
                <a:cubicBezTo>
                  <a:pt x="152" y="513"/>
                  <a:pt x="152" y="513"/>
                  <a:pt x="152" y="513"/>
                </a:cubicBezTo>
                <a:cubicBezTo>
                  <a:pt x="152" y="429"/>
                  <a:pt x="152" y="429"/>
                  <a:pt x="152" y="429"/>
                </a:cubicBezTo>
                <a:cubicBezTo>
                  <a:pt x="85" y="427"/>
                  <a:pt x="28" y="388"/>
                  <a:pt x="0" y="331"/>
                </a:cubicBezTo>
                <a:cubicBezTo>
                  <a:pt x="9" y="331"/>
                  <a:pt x="9" y="331"/>
                  <a:pt x="9" y="331"/>
                </a:cubicBezTo>
                <a:cubicBezTo>
                  <a:pt x="37" y="384"/>
                  <a:pt x="92" y="421"/>
                  <a:pt x="157" y="421"/>
                </a:cubicBezTo>
                <a:cubicBezTo>
                  <a:pt x="221" y="421"/>
                  <a:pt x="277" y="384"/>
                  <a:pt x="304" y="331"/>
                </a:cubicBezTo>
                <a:cubicBezTo>
                  <a:pt x="313" y="331"/>
                  <a:pt x="313" y="331"/>
                  <a:pt x="313" y="331"/>
                </a:cubicBezTo>
                <a:cubicBezTo>
                  <a:pt x="286" y="388"/>
                  <a:pt x="228" y="427"/>
                  <a:pt x="161" y="429"/>
                </a:cubicBezTo>
                <a:close/>
                <a:moveTo>
                  <a:pt x="0" y="182"/>
                </a:moveTo>
                <a:cubicBezTo>
                  <a:pt x="28" y="125"/>
                  <a:pt x="85" y="85"/>
                  <a:pt x="152" y="83"/>
                </a:cubicBezTo>
                <a:cubicBezTo>
                  <a:pt x="152" y="0"/>
                  <a:pt x="152" y="0"/>
                  <a:pt x="152" y="0"/>
                </a:cubicBezTo>
                <a:cubicBezTo>
                  <a:pt x="161" y="0"/>
                  <a:pt x="161" y="0"/>
                  <a:pt x="161" y="0"/>
                </a:cubicBezTo>
                <a:cubicBezTo>
                  <a:pt x="161" y="83"/>
                  <a:pt x="161" y="83"/>
                  <a:pt x="161" y="83"/>
                </a:cubicBezTo>
                <a:cubicBezTo>
                  <a:pt x="228" y="85"/>
                  <a:pt x="286" y="125"/>
                  <a:pt x="313" y="182"/>
                </a:cubicBezTo>
                <a:cubicBezTo>
                  <a:pt x="304" y="182"/>
                  <a:pt x="304" y="182"/>
                  <a:pt x="304" y="182"/>
                </a:cubicBezTo>
                <a:cubicBezTo>
                  <a:pt x="277" y="128"/>
                  <a:pt x="221" y="91"/>
                  <a:pt x="157" y="91"/>
                </a:cubicBezTo>
                <a:cubicBezTo>
                  <a:pt x="92" y="91"/>
                  <a:pt x="37" y="128"/>
                  <a:pt x="9" y="182"/>
                </a:cubicBezTo>
                <a:lnTo>
                  <a:pt x="0" y="18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18;p36">
            <a:extLst>
              <a:ext uri="{FF2B5EF4-FFF2-40B4-BE49-F238E27FC236}">
                <a16:creationId xmlns:a16="http://schemas.microsoft.com/office/drawing/2014/main" id="{CC1D5E63-8960-4A08-BD1F-D1D69BA8D85D}"/>
              </a:ext>
            </a:extLst>
          </p:cNvPr>
          <p:cNvSpPr/>
          <p:nvPr/>
        </p:nvSpPr>
        <p:spPr>
          <a:xfrm>
            <a:off x="5153522" y="3652607"/>
            <a:ext cx="955423" cy="152400"/>
          </a:xfrm>
          <a:prstGeom prst="homePlate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419;p36">
            <a:extLst>
              <a:ext uri="{FF2B5EF4-FFF2-40B4-BE49-F238E27FC236}">
                <a16:creationId xmlns:a16="http://schemas.microsoft.com/office/drawing/2014/main" id="{8A1BD31A-10B7-4F29-A713-B3CF58EB782B}"/>
              </a:ext>
            </a:extLst>
          </p:cNvPr>
          <p:cNvSpPr/>
          <p:nvPr/>
        </p:nvSpPr>
        <p:spPr>
          <a:xfrm>
            <a:off x="6418727" y="3143853"/>
            <a:ext cx="1173807" cy="1169907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420;p36">
            <a:extLst>
              <a:ext uri="{FF2B5EF4-FFF2-40B4-BE49-F238E27FC236}">
                <a16:creationId xmlns:a16="http://schemas.microsoft.com/office/drawing/2014/main" id="{0FAFB269-FE44-4F1D-A008-2BD7E8DB05A2}"/>
              </a:ext>
            </a:extLst>
          </p:cNvPr>
          <p:cNvSpPr/>
          <p:nvPr/>
        </p:nvSpPr>
        <p:spPr>
          <a:xfrm>
            <a:off x="6338134" y="2638196"/>
            <a:ext cx="1334993" cy="2181225"/>
          </a:xfrm>
          <a:custGeom>
            <a:avLst/>
            <a:gdLst/>
            <a:ahLst/>
            <a:cxnLst/>
            <a:rect l="l" t="t" r="r" b="b"/>
            <a:pathLst>
              <a:path w="313" h="513" extrusionOk="0">
                <a:moveTo>
                  <a:pt x="161" y="429"/>
                </a:moveTo>
                <a:cubicBezTo>
                  <a:pt x="161" y="513"/>
                  <a:pt x="161" y="513"/>
                  <a:pt x="161" y="513"/>
                </a:cubicBezTo>
                <a:cubicBezTo>
                  <a:pt x="152" y="513"/>
                  <a:pt x="152" y="513"/>
                  <a:pt x="152" y="513"/>
                </a:cubicBezTo>
                <a:cubicBezTo>
                  <a:pt x="152" y="429"/>
                  <a:pt x="152" y="429"/>
                  <a:pt x="152" y="429"/>
                </a:cubicBezTo>
                <a:cubicBezTo>
                  <a:pt x="85" y="427"/>
                  <a:pt x="28" y="388"/>
                  <a:pt x="0" y="331"/>
                </a:cubicBezTo>
                <a:cubicBezTo>
                  <a:pt x="9" y="331"/>
                  <a:pt x="9" y="331"/>
                  <a:pt x="9" y="331"/>
                </a:cubicBezTo>
                <a:cubicBezTo>
                  <a:pt x="37" y="384"/>
                  <a:pt x="92" y="421"/>
                  <a:pt x="157" y="421"/>
                </a:cubicBezTo>
                <a:cubicBezTo>
                  <a:pt x="221" y="421"/>
                  <a:pt x="277" y="384"/>
                  <a:pt x="304" y="331"/>
                </a:cubicBezTo>
                <a:cubicBezTo>
                  <a:pt x="313" y="331"/>
                  <a:pt x="313" y="331"/>
                  <a:pt x="313" y="331"/>
                </a:cubicBezTo>
                <a:cubicBezTo>
                  <a:pt x="286" y="388"/>
                  <a:pt x="228" y="427"/>
                  <a:pt x="161" y="429"/>
                </a:cubicBezTo>
                <a:close/>
                <a:moveTo>
                  <a:pt x="0" y="182"/>
                </a:moveTo>
                <a:cubicBezTo>
                  <a:pt x="28" y="125"/>
                  <a:pt x="85" y="85"/>
                  <a:pt x="152" y="83"/>
                </a:cubicBezTo>
                <a:cubicBezTo>
                  <a:pt x="152" y="0"/>
                  <a:pt x="152" y="0"/>
                  <a:pt x="152" y="0"/>
                </a:cubicBezTo>
                <a:cubicBezTo>
                  <a:pt x="161" y="0"/>
                  <a:pt x="161" y="0"/>
                  <a:pt x="161" y="0"/>
                </a:cubicBezTo>
                <a:cubicBezTo>
                  <a:pt x="161" y="83"/>
                  <a:pt x="161" y="83"/>
                  <a:pt x="161" y="83"/>
                </a:cubicBezTo>
                <a:cubicBezTo>
                  <a:pt x="228" y="85"/>
                  <a:pt x="286" y="125"/>
                  <a:pt x="313" y="182"/>
                </a:cubicBezTo>
                <a:cubicBezTo>
                  <a:pt x="304" y="182"/>
                  <a:pt x="304" y="182"/>
                  <a:pt x="304" y="182"/>
                </a:cubicBezTo>
                <a:cubicBezTo>
                  <a:pt x="277" y="128"/>
                  <a:pt x="221" y="91"/>
                  <a:pt x="157" y="91"/>
                </a:cubicBezTo>
                <a:cubicBezTo>
                  <a:pt x="92" y="91"/>
                  <a:pt x="37" y="128"/>
                  <a:pt x="9" y="182"/>
                </a:cubicBezTo>
                <a:lnTo>
                  <a:pt x="0" y="18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421;p36">
            <a:extLst>
              <a:ext uri="{FF2B5EF4-FFF2-40B4-BE49-F238E27FC236}">
                <a16:creationId xmlns:a16="http://schemas.microsoft.com/office/drawing/2014/main" id="{99800B45-ECE7-43AD-856F-BCA56979CA99}"/>
              </a:ext>
            </a:extLst>
          </p:cNvPr>
          <p:cNvSpPr/>
          <p:nvPr/>
        </p:nvSpPr>
        <p:spPr>
          <a:xfrm>
            <a:off x="7837359" y="3652607"/>
            <a:ext cx="955423" cy="152400"/>
          </a:xfrm>
          <a:prstGeom prst="homePlate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422;p36">
            <a:extLst>
              <a:ext uri="{FF2B5EF4-FFF2-40B4-BE49-F238E27FC236}">
                <a16:creationId xmlns:a16="http://schemas.microsoft.com/office/drawing/2014/main" id="{0D3E2EE2-D0DD-422B-90DC-2B48CC133A1C}"/>
              </a:ext>
            </a:extLst>
          </p:cNvPr>
          <p:cNvSpPr/>
          <p:nvPr/>
        </p:nvSpPr>
        <p:spPr>
          <a:xfrm>
            <a:off x="9117310" y="3143853"/>
            <a:ext cx="1173807" cy="116990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423;p36">
            <a:extLst>
              <a:ext uri="{FF2B5EF4-FFF2-40B4-BE49-F238E27FC236}">
                <a16:creationId xmlns:a16="http://schemas.microsoft.com/office/drawing/2014/main" id="{037047AC-890E-4635-A461-E74FE314B988}"/>
              </a:ext>
            </a:extLst>
          </p:cNvPr>
          <p:cNvSpPr/>
          <p:nvPr/>
        </p:nvSpPr>
        <p:spPr>
          <a:xfrm>
            <a:off x="9036717" y="2638196"/>
            <a:ext cx="1334993" cy="2181225"/>
          </a:xfrm>
          <a:custGeom>
            <a:avLst/>
            <a:gdLst/>
            <a:ahLst/>
            <a:cxnLst/>
            <a:rect l="l" t="t" r="r" b="b"/>
            <a:pathLst>
              <a:path w="313" h="513" extrusionOk="0">
                <a:moveTo>
                  <a:pt x="161" y="429"/>
                </a:moveTo>
                <a:cubicBezTo>
                  <a:pt x="161" y="513"/>
                  <a:pt x="161" y="513"/>
                  <a:pt x="161" y="513"/>
                </a:cubicBezTo>
                <a:cubicBezTo>
                  <a:pt x="152" y="513"/>
                  <a:pt x="152" y="513"/>
                  <a:pt x="152" y="513"/>
                </a:cubicBezTo>
                <a:cubicBezTo>
                  <a:pt x="152" y="429"/>
                  <a:pt x="152" y="429"/>
                  <a:pt x="152" y="429"/>
                </a:cubicBezTo>
                <a:cubicBezTo>
                  <a:pt x="85" y="427"/>
                  <a:pt x="28" y="388"/>
                  <a:pt x="0" y="331"/>
                </a:cubicBezTo>
                <a:cubicBezTo>
                  <a:pt x="9" y="331"/>
                  <a:pt x="9" y="331"/>
                  <a:pt x="9" y="331"/>
                </a:cubicBezTo>
                <a:cubicBezTo>
                  <a:pt x="37" y="384"/>
                  <a:pt x="92" y="421"/>
                  <a:pt x="157" y="421"/>
                </a:cubicBezTo>
                <a:cubicBezTo>
                  <a:pt x="221" y="421"/>
                  <a:pt x="277" y="384"/>
                  <a:pt x="304" y="331"/>
                </a:cubicBezTo>
                <a:cubicBezTo>
                  <a:pt x="313" y="331"/>
                  <a:pt x="313" y="331"/>
                  <a:pt x="313" y="331"/>
                </a:cubicBezTo>
                <a:cubicBezTo>
                  <a:pt x="286" y="388"/>
                  <a:pt x="228" y="427"/>
                  <a:pt x="161" y="429"/>
                </a:cubicBezTo>
                <a:close/>
                <a:moveTo>
                  <a:pt x="0" y="182"/>
                </a:moveTo>
                <a:cubicBezTo>
                  <a:pt x="28" y="125"/>
                  <a:pt x="85" y="85"/>
                  <a:pt x="152" y="83"/>
                </a:cubicBezTo>
                <a:cubicBezTo>
                  <a:pt x="152" y="0"/>
                  <a:pt x="152" y="0"/>
                  <a:pt x="152" y="0"/>
                </a:cubicBezTo>
                <a:cubicBezTo>
                  <a:pt x="161" y="0"/>
                  <a:pt x="161" y="0"/>
                  <a:pt x="161" y="0"/>
                </a:cubicBezTo>
                <a:cubicBezTo>
                  <a:pt x="161" y="83"/>
                  <a:pt x="161" y="83"/>
                  <a:pt x="161" y="83"/>
                </a:cubicBezTo>
                <a:cubicBezTo>
                  <a:pt x="228" y="85"/>
                  <a:pt x="286" y="125"/>
                  <a:pt x="313" y="182"/>
                </a:cubicBezTo>
                <a:cubicBezTo>
                  <a:pt x="304" y="182"/>
                  <a:pt x="304" y="182"/>
                  <a:pt x="304" y="182"/>
                </a:cubicBezTo>
                <a:cubicBezTo>
                  <a:pt x="277" y="128"/>
                  <a:pt x="221" y="91"/>
                  <a:pt x="157" y="91"/>
                </a:cubicBezTo>
                <a:cubicBezTo>
                  <a:pt x="92" y="91"/>
                  <a:pt x="37" y="128"/>
                  <a:pt x="9" y="182"/>
                </a:cubicBezTo>
                <a:lnTo>
                  <a:pt x="0" y="18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424;p36">
            <a:extLst>
              <a:ext uri="{FF2B5EF4-FFF2-40B4-BE49-F238E27FC236}">
                <a16:creationId xmlns:a16="http://schemas.microsoft.com/office/drawing/2014/main" id="{5077BE23-9C67-41FA-827C-0ABED466328C}"/>
              </a:ext>
            </a:extLst>
          </p:cNvPr>
          <p:cNvSpPr/>
          <p:nvPr/>
        </p:nvSpPr>
        <p:spPr>
          <a:xfrm>
            <a:off x="10521198" y="3652607"/>
            <a:ext cx="955423" cy="152400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425;p36">
            <a:extLst>
              <a:ext uri="{FF2B5EF4-FFF2-40B4-BE49-F238E27FC236}">
                <a16:creationId xmlns:a16="http://schemas.microsoft.com/office/drawing/2014/main" id="{5C51A5DC-1CF3-4E59-846C-7D9740900184}"/>
              </a:ext>
            </a:extLst>
          </p:cNvPr>
          <p:cNvSpPr txBox="1"/>
          <p:nvPr/>
        </p:nvSpPr>
        <p:spPr>
          <a:xfrm>
            <a:off x="606411" y="4938652"/>
            <a:ext cx="209094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buClr>
                <a:schemeClr val="accent1"/>
              </a:buClr>
              <a:buSzPts val="1600"/>
            </a:pPr>
            <a:r>
              <a:rPr lang="fr-FR" sz="2400" dirty="0">
                <a:solidFill>
                  <a:srgbClr val="002060"/>
                </a:solidFill>
                <a:latin typeface="Arial Black" panose="020B0A04020102020204" pitchFamily="34" charset="0"/>
              </a:rPr>
              <a:t>Logiciel utilise  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en-US" sz="2400" dirty="0">
                <a:solidFill>
                  <a:srgbClr val="7F7F7F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 </a:t>
            </a:r>
            <a:endParaRPr sz="2400" dirty="0">
              <a:solidFill>
                <a:srgbClr val="7F7F7F"/>
              </a:solidFill>
              <a:latin typeface="Arial Black" panose="020B0A040201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29" name="Google Shape;426;p36">
            <a:extLst>
              <a:ext uri="{FF2B5EF4-FFF2-40B4-BE49-F238E27FC236}">
                <a16:creationId xmlns:a16="http://schemas.microsoft.com/office/drawing/2014/main" id="{A0D470E2-9D15-431C-901E-56F40307DA95}"/>
              </a:ext>
            </a:extLst>
          </p:cNvPr>
          <p:cNvSpPr txBox="1"/>
          <p:nvPr/>
        </p:nvSpPr>
        <p:spPr>
          <a:xfrm>
            <a:off x="3290519" y="4938652"/>
            <a:ext cx="20909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sz="2400" dirty="0">
                <a:solidFill>
                  <a:srgbClr val="FFC000"/>
                </a:solidFill>
                <a:latin typeface="Arial Black" panose="020B0A04020102020204" pitchFamily="34" charset="0"/>
              </a:rPr>
              <a:t>Stratégie du travaille  </a:t>
            </a:r>
          </a:p>
        </p:txBody>
      </p:sp>
      <p:sp>
        <p:nvSpPr>
          <p:cNvPr id="30" name="Google Shape;427;p36">
            <a:extLst>
              <a:ext uri="{FF2B5EF4-FFF2-40B4-BE49-F238E27FC236}">
                <a16:creationId xmlns:a16="http://schemas.microsoft.com/office/drawing/2014/main" id="{FE299EC3-75A2-4417-8F9C-297DD84EEFB2}"/>
              </a:ext>
            </a:extLst>
          </p:cNvPr>
          <p:cNvSpPr txBox="1"/>
          <p:nvPr/>
        </p:nvSpPr>
        <p:spPr>
          <a:xfrm>
            <a:off x="5974629" y="4938652"/>
            <a:ext cx="209094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None/>
            </a:pPr>
            <a:r>
              <a:rPr lang="fr-FR" sz="2400" noProof="1">
                <a:solidFill>
                  <a:srgbClr val="00206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Quel type de serveur utilise </a:t>
            </a:r>
            <a:r>
              <a:rPr lang="fr-FR" sz="2400" noProof="1">
                <a:solidFill>
                  <a:srgbClr val="7F7F7F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 </a:t>
            </a:r>
          </a:p>
        </p:txBody>
      </p:sp>
      <p:grpSp>
        <p:nvGrpSpPr>
          <p:cNvPr id="32" name="Google Shape;429;p36">
            <a:extLst>
              <a:ext uri="{FF2B5EF4-FFF2-40B4-BE49-F238E27FC236}">
                <a16:creationId xmlns:a16="http://schemas.microsoft.com/office/drawing/2014/main" id="{CD26F8E8-CE7C-4996-BF7E-49F107934458}"/>
              </a:ext>
            </a:extLst>
          </p:cNvPr>
          <p:cNvGrpSpPr/>
          <p:nvPr/>
        </p:nvGrpSpPr>
        <p:grpSpPr>
          <a:xfrm>
            <a:off x="9326589" y="3352267"/>
            <a:ext cx="755248" cy="753079"/>
            <a:chOff x="8153400" y="2690813"/>
            <a:chExt cx="552450" cy="550862"/>
          </a:xfrm>
        </p:grpSpPr>
        <p:sp>
          <p:nvSpPr>
            <p:cNvPr id="33" name="Google Shape;430;p36">
              <a:extLst>
                <a:ext uri="{FF2B5EF4-FFF2-40B4-BE49-F238E27FC236}">
                  <a16:creationId xmlns:a16="http://schemas.microsoft.com/office/drawing/2014/main" id="{995B1413-63A0-47D5-A325-F7DF07640AC2}"/>
                </a:ext>
              </a:extLst>
            </p:cNvPr>
            <p:cNvSpPr/>
            <p:nvPr/>
          </p:nvSpPr>
          <p:spPr>
            <a:xfrm>
              <a:off x="8315325" y="2835275"/>
              <a:ext cx="228600" cy="239712"/>
            </a:xfrm>
            <a:custGeom>
              <a:avLst/>
              <a:gdLst/>
              <a:ahLst/>
              <a:cxnLst/>
              <a:rect l="l" t="t" r="r" b="b"/>
              <a:pathLst>
                <a:path w="1447" h="1516" extrusionOk="0">
                  <a:moveTo>
                    <a:pt x="679" y="0"/>
                  </a:moveTo>
                  <a:lnTo>
                    <a:pt x="755" y="0"/>
                  </a:lnTo>
                  <a:lnTo>
                    <a:pt x="803" y="4"/>
                  </a:lnTo>
                  <a:lnTo>
                    <a:pt x="851" y="13"/>
                  </a:lnTo>
                  <a:lnTo>
                    <a:pt x="895" y="27"/>
                  </a:lnTo>
                  <a:lnTo>
                    <a:pt x="937" y="47"/>
                  </a:lnTo>
                  <a:lnTo>
                    <a:pt x="976" y="70"/>
                  </a:lnTo>
                  <a:lnTo>
                    <a:pt x="1013" y="98"/>
                  </a:lnTo>
                  <a:lnTo>
                    <a:pt x="1045" y="131"/>
                  </a:lnTo>
                  <a:lnTo>
                    <a:pt x="1073" y="166"/>
                  </a:lnTo>
                  <a:lnTo>
                    <a:pt x="1097" y="206"/>
                  </a:lnTo>
                  <a:lnTo>
                    <a:pt x="1117" y="249"/>
                  </a:lnTo>
                  <a:lnTo>
                    <a:pt x="1131" y="293"/>
                  </a:lnTo>
                  <a:lnTo>
                    <a:pt x="1139" y="340"/>
                  </a:lnTo>
                  <a:lnTo>
                    <a:pt x="1143" y="388"/>
                  </a:lnTo>
                  <a:lnTo>
                    <a:pt x="1143" y="741"/>
                  </a:lnTo>
                  <a:lnTo>
                    <a:pt x="1141" y="772"/>
                  </a:lnTo>
                  <a:lnTo>
                    <a:pt x="1134" y="803"/>
                  </a:lnTo>
                  <a:lnTo>
                    <a:pt x="1125" y="831"/>
                  </a:lnTo>
                  <a:lnTo>
                    <a:pt x="1110" y="858"/>
                  </a:lnTo>
                  <a:lnTo>
                    <a:pt x="1093" y="884"/>
                  </a:lnTo>
                  <a:lnTo>
                    <a:pt x="1072" y="907"/>
                  </a:lnTo>
                  <a:lnTo>
                    <a:pt x="1072" y="1179"/>
                  </a:lnTo>
                  <a:lnTo>
                    <a:pt x="1095" y="1191"/>
                  </a:lnTo>
                  <a:lnTo>
                    <a:pt x="1123" y="1205"/>
                  </a:lnTo>
                  <a:lnTo>
                    <a:pt x="1153" y="1222"/>
                  </a:lnTo>
                  <a:lnTo>
                    <a:pt x="1188" y="1242"/>
                  </a:lnTo>
                  <a:lnTo>
                    <a:pt x="1226" y="1264"/>
                  </a:lnTo>
                  <a:lnTo>
                    <a:pt x="1266" y="1288"/>
                  </a:lnTo>
                  <a:lnTo>
                    <a:pt x="1308" y="1315"/>
                  </a:lnTo>
                  <a:lnTo>
                    <a:pt x="1353" y="1343"/>
                  </a:lnTo>
                  <a:lnTo>
                    <a:pt x="1385" y="1365"/>
                  </a:lnTo>
                  <a:lnTo>
                    <a:pt x="1418" y="1388"/>
                  </a:lnTo>
                  <a:lnTo>
                    <a:pt x="1432" y="1401"/>
                  </a:lnTo>
                  <a:lnTo>
                    <a:pt x="1441" y="1417"/>
                  </a:lnTo>
                  <a:lnTo>
                    <a:pt x="1447" y="1434"/>
                  </a:lnTo>
                  <a:lnTo>
                    <a:pt x="1447" y="1451"/>
                  </a:lnTo>
                  <a:lnTo>
                    <a:pt x="1444" y="1469"/>
                  </a:lnTo>
                  <a:lnTo>
                    <a:pt x="1435" y="1486"/>
                  </a:lnTo>
                  <a:lnTo>
                    <a:pt x="1423" y="1499"/>
                  </a:lnTo>
                  <a:lnTo>
                    <a:pt x="1409" y="1508"/>
                  </a:lnTo>
                  <a:lnTo>
                    <a:pt x="1394" y="1513"/>
                  </a:lnTo>
                  <a:lnTo>
                    <a:pt x="1378" y="1516"/>
                  </a:lnTo>
                  <a:lnTo>
                    <a:pt x="1363" y="1515"/>
                  </a:lnTo>
                  <a:lnTo>
                    <a:pt x="1349" y="1510"/>
                  </a:lnTo>
                  <a:lnTo>
                    <a:pt x="1337" y="1503"/>
                  </a:lnTo>
                  <a:lnTo>
                    <a:pt x="1276" y="1460"/>
                  </a:lnTo>
                  <a:lnTo>
                    <a:pt x="1233" y="1433"/>
                  </a:lnTo>
                  <a:lnTo>
                    <a:pt x="1193" y="1408"/>
                  </a:lnTo>
                  <a:lnTo>
                    <a:pt x="1155" y="1385"/>
                  </a:lnTo>
                  <a:lnTo>
                    <a:pt x="1119" y="1364"/>
                  </a:lnTo>
                  <a:lnTo>
                    <a:pt x="1087" y="1345"/>
                  </a:lnTo>
                  <a:lnTo>
                    <a:pt x="1058" y="1329"/>
                  </a:lnTo>
                  <a:lnTo>
                    <a:pt x="1032" y="1316"/>
                  </a:lnTo>
                  <a:lnTo>
                    <a:pt x="1010" y="1304"/>
                  </a:lnTo>
                  <a:lnTo>
                    <a:pt x="993" y="1296"/>
                  </a:lnTo>
                  <a:lnTo>
                    <a:pt x="980" y="1290"/>
                  </a:lnTo>
                  <a:lnTo>
                    <a:pt x="964" y="1279"/>
                  </a:lnTo>
                  <a:lnTo>
                    <a:pt x="951" y="1265"/>
                  </a:lnTo>
                  <a:lnTo>
                    <a:pt x="941" y="1250"/>
                  </a:lnTo>
                  <a:lnTo>
                    <a:pt x="934" y="1232"/>
                  </a:lnTo>
                  <a:lnTo>
                    <a:pt x="932" y="1213"/>
                  </a:lnTo>
                  <a:lnTo>
                    <a:pt x="932" y="872"/>
                  </a:lnTo>
                  <a:lnTo>
                    <a:pt x="934" y="855"/>
                  </a:lnTo>
                  <a:lnTo>
                    <a:pt x="940" y="839"/>
                  </a:lnTo>
                  <a:lnTo>
                    <a:pt x="950" y="826"/>
                  </a:lnTo>
                  <a:lnTo>
                    <a:pt x="963" y="814"/>
                  </a:lnTo>
                  <a:lnTo>
                    <a:pt x="980" y="801"/>
                  </a:lnTo>
                  <a:lnTo>
                    <a:pt x="993" y="783"/>
                  </a:lnTo>
                  <a:lnTo>
                    <a:pt x="1000" y="763"/>
                  </a:lnTo>
                  <a:lnTo>
                    <a:pt x="1003" y="741"/>
                  </a:lnTo>
                  <a:lnTo>
                    <a:pt x="1003" y="388"/>
                  </a:lnTo>
                  <a:lnTo>
                    <a:pt x="1000" y="348"/>
                  </a:lnTo>
                  <a:lnTo>
                    <a:pt x="991" y="311"/>
                  </a:lnTo>
                  <a:lnTo>
                    <a:pt x="975" y="275"/>
                  </a:lnTo>
                  <a:lnTo>
                    <a:pt x="955" y="242"/>
                  </a:lnTo>
                  <a:lnTo>
                    <a:pt x="931" y="214"/>
                  </a:lnTo>
                  <a:lnTo>
                    <a:pt x="902" y="189"/>
                  </a:lnTo>
                  <a:lnTo>
                    <a:pt x="870" y="169"/>
                  </a:lnTo>
                  <a:lnTo>
                    <a:pt x="834" y="154"/>
                  </a:lnTo>
                  <a:lnTo>
                    <a:pt x="796" y="144"/>
                  </a:lnTo>
                  <a:lnTo>
                    <a:pt x="756" y="141"/>
                  </a:lnTo>
                  <a:lnTo>
                    <a:pt x="680" y="141"/>
                  </a:lnTo>
                  <a:lnTo>
                    <a:pt x="640" y="144"/>
                  </a:lnTo>
                  <a:lnTo>
                    <a:pt x="601" y="154"/>
                  </a:lnTo>
                  <a:lnTo>
                    <a:pt x="566" y="169"/>
                  </a:lnTo>
                  <a:lnTo>
                    <a:pt x="533" y="189"/>
                  </a:lnTo>
                  <a:lnTo>
                    <a:pt x="505" y="213"/>
                  </a:lnTo>
                  <a:lnTo>
                    <a:pt x="479" y="242"/>
                  </a:lnTo>
                  <a:lnTo>
                    <a:pt x="459" y="275"/>
                  </a:lnTo>
                  <a:lnTo>
                    <a:pt x="445" y="310"/>
                  </a:lnTo>
                  <a:lnTo>
                    <a:pt x="435" y="348"/>
                  </a:lnTo>
                  <a:lnTo>
                    <a:pt x="432" y="388"/>
                  </a:lnTo>
                  <a:lnTo>
                    <a:pt x="432" y="741"/>
                  </a:lnTo>
                  <a:lnTo>
                    <a:pt x="434" y="763"/>
                  </a:lnTo>
                  <a:lnTo>
                    <a:pt x="442" y="783"/>
                  </a:lnTo>
                  <a:lnTo>
                    <a:pt x="454" y="801"/>
                  </a:lnTo>
                  <a:lnTo>
                    <a:pt x="471" y="814"/>
                  </a:lnTo>
                  <a:lnTo>
                    <a:pt x="485" y="826"/>
                  </a:lnTo>
                  <a:lnTo>
                    <a:pt x="494" y="839"/>
                  </a:lnTo>
                  <a:lnTo>
                    <a:pt x="500" y="855"/>
                  </a:lnTo>
                  <a:lnTo>
                    <a:pt x="503" y="872"/>
                  </a:lnTo>
                  <a:lnTo>
                    <a:pt x="503" y="1213"/>
                  </a:lnTo>
                  <a:lnTo>
                    <a:pt x="500" y="1232"/>
                  </a:lnTo>
                  <a:lnTo>
                    <a:pt x="494" y="1250"/>
                  </a:lnTo>
                  <a:lnTo>
                    <a:pt x="484" y="1265"/>
                  </a:lnTo>
                  <a:lnTo>
                    <a:pt x="470" y="1279"/>
                  </a:lnTo>
                  <a:lnTo>
                    <a:pt x="454" y="1290"/>
                  </a:lnTo>
                  <a:lnTo>
                    <a:pt x="440" y="1296"/>
                  </a:lnTo>
                  <a:lnTo>
                    <a:pt x="422" y="1305"/>
                  </a:lnTo>
                  <a:lnTo>
                    <a:pt x="400" y="1317"/>
                  </a:lnTo>
                  <a:lnTo>
                    <a:pt x="374" y="1331"/>
                  </a:lnTo>
                  <a:lnTo>
                    <a:pt x="344" y="1347"/>
                  </a:lnTo>
                  <a:lnTo>
                    <a:pt x="311" y="1366"/>
                  </a:lnTo>
                  <a:lnTo>
                    <a:pt x="275" y="1387"/>
                  </a:lnTo>
                  <a:lnTo>
                    <a:pt x="237" y="1410"/>
                  </a:lnTo>
                  <a:lnTo>
                    <a:pt x="196" y="1436"/>
                  </a:lnTo>
                  <a:lnTo>
                    <a:pt x="153" y="1463"/>
                  </a:lnTo>
                  <a:lnTo>
                    <a:pt x="110" y="1492"/>
                  </a:lnTo>
                  <a:lnTo>
                    <a:pt x="93" y="1502"/>
                  </a:lnTo>
                  <a:lnTo>
                    <a:pt x="75" y="1505"/>
                  </a:lnTo>
                  <a:lnTo>
                    <a:pt x="58" y="1505"/>
                  </a:lnTo>
                  <a:lnTo>
                    <a:pt x="41" y="1500"/>
                  </a:lnTo>
                  <a:lnTo>
                    <a:pt x="25" y="1489"/>
                  </a:lnTo>
                  <a:lnTo>
                    <a:pt x="12" y="1476"/>
                  </a:lnTo>
                  <a:lnTo>
                    <a:pt x="3" y="1459"/>
                  </a:lnTo>
                  <a:lnTo>
                    <a:pt x="0" y="1441"/>
                  </a:lnTo>
                  <a:lnTo>
                    <a:pt x="1" y="1423"/>
                  </a:lnTo>
                  <a:lnTo>
                    <a:pt x="6" y="1406"/>
                  </a:lnTo>
                  <a:lnTo>
                    <a:pt x="15" y="1390"/>
                  </a:lnTo>
                  <a:lnTo>
                    <a:pt x="29" y="1378"/>
                  </a:lnTo>
                  <a:lnTo>
                    <a:pt x="75" y="1346"/>
                  </a:lnTo>
                  <a:lnTo>
                    <a:pt x="121" y="1317"/>
                  </a:lnTo>
                  <a:lnTo>
                    <a:pt x="164" y="1291"/>
                  </a:lnTo>
                  <a:lnTo>
                    <a:pt x="205" y="1265"/>
                  </a:lnTo>
                  <a:lnTo>
                    <a:pt x="243" y="1243"/>
                  </a:lnTo>
                  <a:lnTo>
                    <a:pt x="278" y="1223"/>
                  </a:lnTo>
                  <a:lnTo>
                    <a:pt x="310" y="1206"/>
                  </a:lnTo>
                  <a:lnTo>
                    <a:pt x="338" y="1192"/>
                  </a:lnTo>
                  <a:lnTo>
                    <a:pt x="361" y="1179"/>
                  </a:lnTo>
                  <a:lnTo>
                    <a:pt x="361" y="907"/>
                  </a:lnTo>
                  <a:lnTo>
                    <a:pt x="337" y="878"/>
                  </a:lnTo>
                  <a:lnTo>
                    <a:pt x="317" y="848"/>
                  </a:lnTo>
                  <a:lnTo>
                    <a:pt x="302" y="814"/>
                  </a:lnTo>
                  <a:lnTo>
                    <a:pt x="293" y="778"/>
                  </a:lnTo>
                  <a:lnTo>
                    <a:pt x="291" y="741"/>
                  </a:lnTo>
                  <a:lnTo>
                    <a:pt x="291" y="388"/>
                  </a:lnTo>
                  <a:lnTo>
                    <a:pt x="293" y="340"/>
                  </a:lnTo>
                  <a:lnTo>
                    <a:pt x="302" y="293"/>
                  </a:lnTo>
                  <a:lnTo>
                    <a:pt x="316" y="249"/>
                  </a:lnTo>
                  <a:lnTo>
                    <a:pt x="336" y="206"/>
                  </a:lnTo>
                  <a:lnTo>
                    <a:pt x="360" y="166"/>
                  </a:lnTo>
                  <a:lnTo>
                    <a:pt x="389" y="131"/>
                  </a:lnTo>
                  <a:lnTo>
                    <a:pt x="420" y="98"/>
                  </a:lnTo>
                  <a:lnTo>
                    <a:pt x="456" y="70"/>
                  </a:lnTo>
                  <a:lnTo>
                    <a:pt x="496" y="47"/>
                  </a:lnTo>
                  <a:lnTo>
                    <a:pt x="538" y="27"/>
                  </a:lnTo>
                  <a:lnTo>
                    <a:pt x="583" y="13"/>
                  </a:lnTo>
                  <a:lnTo>
                    <a:pt x="630" y="4"/>
                  </a:lnTo>
                  <a:lnTo>
                    <a:pt x="6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431;p36">
              <a:extLst>
                <a:ext uri="{FF2B5EF4-FFF2-40B4-BE49-F238E27FC236}">
                  <a16:creationId xmlns:a16="http://schemas.microsoft.com/office/drawing/2014/main" id="{CAF5ACCC-9453-4E3C-A079-96841EF5F510}"/>
                </a:ext>
              </a:extLst>
            </p:cNvPr>
            <p:cNvSpPr/>
            <p:nvPr/>
          </p:nvSpPr>
          <p:spPr>
            <a:xfrm>
              <a:off x="8153400" y="2690813"/>
              <a:ext cx="552450" cy="550862"/>
            </a:xfrm>
            <a:custGeom>
              <a:avLst/>
              <a:gdLst/>
              <a:ahLst/>
              <a:cxnLst/>
              <a:rect l="l" t="t" r="r" b="b"/>
              <a:pathLst>
                <a:path w="3480" h="3470" extrusionOk="0">
                  <a:moveTo>
                    <a:pt x="1733" y="515"/>
                  </a:moveTo>
                  <a:lnTo>
                    <a:pt x="1643" y="518"/>
                  </a:lnTo>
                  <a:lnTo>
                    <a:pt x="1555" y="529"/>
                  </a:lnTo>
                  <a:lnTo>
                    <a:pt x="1469" y="545"/>
                  </a:lnTo>
                  <a:lnTo>
                    <a:pt x="1385" y="566"/>
                  </a:lnTo>
                  <a:lnTo>
                    <a:pt x="1303" y="593"/>
                  </a:lnTo>
                  <a:lnTo>
                    <a:pt x="1224" y="626"/>
                  </a:lnTo>
                  <a:lnTo>
                    <a:pt x="1148" y="664"/>
                  </a:lnTo>
                  <a:lnTo>
                    <a:pt x="1076" y="707"/>
                  </a:lnTo>
                  <a:lnTo>
                    <a:pt x="1006" y="755"/>
                  </a:lnTo>
                  <a:lnTo>
                    <a:pt x="941" y="808"/>
                  </a:lnTo>
                  <a:lnTo>
                    <a:pt x="878" y="864"/>
                  </a:lnTo>
                  <a:lnTo>
                    <a:pt x="820" y="924"/>
                  </a:lnTo>
                  <a:lnTo>
                    <a:pt x="767" y="989"/>
                  </a:lnTo>
                  <a:lnTo>
                    <a:pt x="717" y="1058"/>
                  </a:lnTo>
                  <a:lnTo>
                    <a:pt x="673" y="1129"/>
                  </a:lnTo>
                  <a:lnTo>
                    <a:pt x="633" y="1204"/>
                  </a:lnTo>
                  <a:lnTo>
                    <a:pt x="598" y="1282"/>
                  </a:lnTo>
                  <a:lnTo>
                    <a:pt x="569" y="1362"/>
                  </a:lnTo>
                  <a:lnTo>
                    <a:pt x="545" y="1445"/>
                  </a:lnTo>
                  <a:lnTo>
                    <a:pt x="527" y="1530"/>
                  </a:lnTo>
                  <a:lnTo>
                    <a:pt x="516" y="1617"/>
                  </a:lnTo>
                  <a:lnTo>
                    <a:pt x="510" y="1707"/>
                  </a:lnTo>
                  <a:lnTo>
                    <a:pt x="516" y="1720"/>
                  </a:lnTo>
                  <a:lnTo>
                    <a:pt x="517" y="1735"/>
                  </a:lnTo>
                  <a:lnTo>
                    <a:pt x="516" y="1750"/>
                  </a:lnTo>
                  <a:lnTo>
                    <a:pt x="510" y="1763"/>
                  </a:lnTo>
                  <a:lnTo>
                    <a:pt x="516" y="1853"/>
                  </a:lnTo>
                  <a:lnTo>
                    <a:pt x="527" y="1940"/>
                  </a:lnTo>
                  <a:lnTo>
                    <a:pt x="545" y="2025"/>
                  </a:lnTo>
                  <a:lnTo>
                    <a:pt x="568" y="2108"/>
                  </a:lnTo>
                  <a:lnTo>
                    <a:pt x="598" y="2188"/>
                  </a:lnTo>
                  <a:lnTo>
                    <a:pt x="633" y="2266"/>
                  </a:lnTo>
                  <a:lnTo>
                    <a:pt x="672" y="2341"/>
                  </a:lnTo>
                  <a:lnTo>
                    <a:pt x="717" y="2412"/>
                  </a:lnTo>
                  <a:lnTo>
                    <a:pt x="766" y="2481"/>
                  </a:lnTo>
                  <a:lnTo>
                    <a:pt x="820" y="2546"/>
                  </a:lnTo>
                  <a:lnTo>
                    <a:pt x="878" y="2606"/>
                  </a:lnTo>
                  <a:lnTo>
                    <a:pt x="941" y="2662"/>
                  </a:lnTo>
                  <a:lnTo>
                    <a:pt x="1006" y="2715"/>
                  </a:lnTo>
                  <a:lnTo>
                    <a:pt x="1076" y="2763"/>
                  </a:lnTo>
                  <a:lnTo>
                    <a:pt x="1148" y="2806"/>
                  </a:lnTo>
                  <a:lnTo>
                    <a:pt x="1224" y="2844"/>
                  </a:lnTo>
                  <a:lnTo>
                    <a:pt x="1303" y="2877"/>
                  </a:lnTo>
                  <a:lnTo>
                    <a:pt x="1385" y="2904"/>
                  </a:lnTo>
                  <a:lnTo>
                    <a:pt x="1469" y="2925"/>
                  </a:lnTo>
                  <a:lnTo>
                    <a:pt x="1555" y="2941"/>
                  </a:lnTo>
                  <a:lnTo>
                    <a:pt x="1643" y="2952"/>
                  </a:lnTo>
                  <a:lnTo>
                    <a:pt x="1733" y="2955"/>
                  </a:lnTo>
                  <a:lnTo>
                    <a:pt x="1824" y="2952"/>
                  </a:lnTo>
                  <a:lnTo>
                    <a:pt x="1913" y="2941"/>
                  </a:lnTo>
                  <a:lnTo>
                    <a:pt x="2000" y="2925"/>
                  </a:lnTo>
                  <a:lnTo>
                    <a:pt x="2086" y="2903"/>
                  </a:lnTo>
                  <a:lnTo>
                    <a:pt x="2168" y="2875"/>
                  </a:lnTo>
                  <a:lnTo>
                    <a:pt x="2248" y="2841"/>
                  </a:lnTo>
                  <a:lnTo>
                    <a:pt x="2324" y="2802"/>
                  </a:lnTo>
                  <a:lnTo>
                    <a:pt x="2398" y="2758"/>
                  </a:lnTo>
                  <a:lnTo>
                    <a:pt x="2469" y="2709"/>
                  </a:lnTo>
                  <a:lnTo>
                    <a:pt x="2535" y="2655"/>
                  </a:lnTo>
                  <a:lnTo>
                    <a:pt x="2597" y="2597"/>
                  </a:lnTo>
                  <a:lnTo>
                    <a:pt x="2655" y="2535"/>
                  </a:lnTo>
                  <a:lnTo>
                    <a:pt x="2709" y="2469"/>
                  </a:lnTo>
                  <a:lnTo>
                    <a:pt x="2759" y="2399"/>
                  </a:lnTo>
                  <a:lnTo>
                    <a:pt x="2803" y="2325"/>
                  </a:lnTo>
                  <a:lnTo>
                    <a:pt x="2842" y="2249"/>
                  </a:lnTo>
                  <a:lnTo>
                    <a:pt x="2876" y="2169"/>
                  </a:lnTo>
                  <a:lnTo>
                    <a:pt x="2904" y="2087"/>
                  </a:lnTo>
                  <a:lnTo>
                    <a:pt x="2926" y="2002"/>
                  </a:lnTo>
                  <a:lnTo>
                    <a:pt x="2942" y="1915"/>
                  </a:lnTo>
                  <a:lnTo>
                    <a:pt x="2953" y="1825"/>
                  </a:lnTo>
                  <a:lnTo>
                    <a:pt x="2956" y="1735"/>
                  </a:lnTo>
                  <a:lnTo>
                    <a:pt x="2953" y="1645"/>
                  </a:lnTo>
                  <a:lnTo>
                    <a:pt x="2942" y="1555"/>
                  </a:lnTo>
                  <a:lnTo>
                    <a:pt x="2926" y="1468"/>
                  </a:lnTo>
                  <a:lnTo>
                    <a:pt x="2904" y="1384"/>
                  </a:lnTo>
                  <a:lnTo>
                    <a:pt x="2876" y="1301"/>
                  </a:lnTo>
                  <a:lnTo>
                    <a:pt x="2842" y="1222"/>
                  </a:lnTo>
                  <a:lnTo>
                    <a:pt x="2803" y="1145"/>
                  </a:lnTo>
                  <a:lnTo>
                    <a:pt x="2759" y="1071"/>
                  </a:lnTo>
                  <a:lnTo>
                    <a:pt x="2709" y="1002"/>
                  </a:lnTo>
                  <a:lnTo>
                    <a:pt x="2655" y="936"/>
                  </a:lnTo>
                  <a:lnTo>
                    <a:pt x="2597" y="873"/>
                  </a:lnTo>
                  <a:lnTo>
                    <a:pt x="2535" y="815"/>
                  </a:lnTo>
                  <a:lnTo>
                    <a:pt x="2469" y="761"/>
                  </a:lnTo>
                  <a:lnTo>
                    <a:pt x="2398" y="712"/>
                  </a:lnTo>
                  <a:lnTo>
                    <a:pt x="2325" y="668"/>
                  </a:lnTo>
                  <a:lnTo>
                    <a:pt x="2248" y="629"/>
                  </a:lnTo>
                  <a:lnTo>
                    <a:pt x="2168" y="595"/>
                  </a:lnTo>
                  <a:lnTo>
                    <a:pt x="2086" y="567"/>
                  </a:lnTo>
                  <a:lnTo>
                    <a:pt x="2000" y="545"/>
                  </a:lnTo>
                  <a:lnTo>
                    <a:pt x="1913" y="529"/>
                  </a:lnTo>
                  <a:lnTo>
                    <a:pt x="1824" y="518"/>
                  </a:lnTo>
                  <a:lnTo>
                    <a:pt x="1733" y="515"/>
                  </a:lnTo>
                  <a:close/>
                  <a:moveTo>
                    <a:pt x="1740" y="0"/>
                  </a:moveTo>
                  <a:lnTo>
                    <a:pt x="1759" y="2"/>
                  </a:lnTo>
                  <a:lnTo>
                    <a:pt x="1776" y="9"/>
                  </a:lnTo>
                  <a:lnTo>
                    <a:pt x="1790" y="20"/>
                  </a:lnTo>
                  <a:lnTo>
                    <a:pt x="1801" y="35"/>
                  </a:lnTo>
                  <a:lnTo>
                    <a:pt x="1807" y="52"/>
                  </a:lnTo>
                  <a:lnTo>
                    <a:pt x="1811" y="70"/>
                  </a:lnTo>
                  <a:lnTo>
                    <a:pt x="1811" y="377"/>
                  </a:lnTo>
                  <a:lnTo>
                    <a:pt x="1903" y="386"/>
                  </a:lnTo>
                  <a:lnTo>
                    <a:pt x="1995" y="401"/>
                  </a:lnTo>
                  <a:lnTo>
                    <a:pt x="2085" y="422"/>
                  </a:lnTo>
                  <a:lnTo>
                    <a:pt x="2172" y="448"/>
                  </a:lnTo>
                  <a:lnTo>
                    <a:pt x="2257" y="479"/>
                  </a:lnTo>
                  <a:lnTo>
                    <a:pt x="2339" y="517"/>
                  </a:lnTo>
                  <a:lnTo>
                    <a:pt x="2418" y="559"/>
                  </a:lnTo>
                  <a:lnTo>
                    <a:pt x="2494" y="607"/>
                  </a:lnTo>
                  <a:lnTo>
                    <a:pt x="2566" y="659"/>
                  </a:lnTo>
                  <a:lnTo>
                    <a:pt x="2634" y="715"/>
                  </a:lnTo>
                  <a:lnTo>
                    <a:pt x="2700" y="776"/>
                  </a:lnTo>
                  <a:lnTo>
                    <a:pt x="2760" y="841"/>
                  </a:lnTo>
                  <a:lnTo>
                    <a:pt x="2817" y="910"/>
                  </a:lnTo>
                  <a:lnTo>
                    <a:pt x="2868" y="982"/>
                  </a:lnTo>
                  <a:lnTo>
                    <a:pt x="2916" y="1058"/>
                  </a:lnTo>
                  <a:lnTo>
                    <a:pt x="2958" y="1137"/>
                  </a:lnTo>
                  <a:lnTo>
                    <a:pt x="2995" y="1219"/>
                  </a:lnTo>
                  <a:lnTo>
                    <a:pt x="3027" y="1303"/>
                  </a:lnTo>
                  <a:lnTo>
                    <a:pt x="3053" y="1390"/>
                  </a:lnTo>
                  <a:lnTo>
                    <a:pt x="3073" y="1479"/>
                  </a:lnTo>
                  <a:lnTo>
                    <a:pt x="3087" y="1571"/>
                  </a:lnTo>
                  <a:lnTo>
                    <a:pt x="3095" y="1665"/>
                  </a:lnTo>
                  <a:lnTo>
                    <a:pt x="3409" y="1665"/>
                  </a:lnTo>
                  <a:lnTo>
                    <a:pt x="3428" y="1668"/>
                  </a:lnTo>
                  <a:lnTo>
                    <a:pt x="3445" y="1674"/>
                  </a:lnTo>
                  <a:lnTo>
                    <a:pt x="3460" y="1686"/>
                  </a:lnTo>
                  <a:lnTo>
                    <a:pt x="3471" y="1699"/>
                  </a:lnTo>
                  <a:lnTo>
                    <a:pt x="3478" y="1716"/>
                  </a:lnTo>
                  <a:lnTo>
                    <a:pt x="3480" y="1735"/>
                  </a:lnTo>
                  <a:lnTo>
                    <a:pt x="3478" y="1754"/>
                  </a:lnTo>
                  <a:lnTo>
                    <a:pt x="3471" y="1771"/>
                  </a:lnTo>
                  <a:lnTo>
                    <a:pt x="3460" y="1784"/>
                  </a:lnTo>
                  <a:lnTo>
                    <a:pt x="3445" y="1796"/>
                  </a:lnTo>
                  <a:lnTo>
                    <a:pt x="3428" y="1802"/>
                  </a:lnTo>
                  <a:lnTo>
                    <a:pt x="3409" y="1805"/>
                  </a:lnTo>
                  <a:lnTo>
                    <a:pt x="3095" y="1805"/>
                  </a:lnTo>
                  <a:lnTo>
                    <a:pt x="3087" y="1899"/>
                  </a:lnTo>
                  <a:lnTo>
                    <a:pt x="3073" y="1991"/>
                  </a:lnTo>
                  <a:lnTo>
                    <a:pt x="3053" y="2080"/>
                  </a:lnTo>
                  <a:lnTo>
                    <a:pt x="3027" y="2167"/>
                  </a:lnTo>
                  <a:lnTo>
                    <a:pt x="2995" y="2251"/>
                  </a:lnTo>
                  <a:lnTo>
                    <a:pt x="2958" y="2333"/>
                  </a:lnTo>
                  <a:lnTo>
                    <a:pt x="2916" y="2412"/>
                  </a:lnTo>
                  <a:lnTo>
                    <a:pt x="2868" y="2488"/>
                  </a:lnTo>
                  <a:lnTo>
                    <a:pt x="2817" y="2560"/>
                  </a:lnTo>
                  <a:lnTo>
                    <a:pt x="2760" y="2629"/>
                  </a:lnTo>
                  <a:lnTo>
                    <a:pt x="2700" y="2694"/>
                  </a:lnTo>
                  <a:lnTo>
                    <a:pt x="2634" y="2755"/>
                  </a:lnTo>
                  <a:lnTo>
                    <a:pt x="2566" y="2811"/>
                  </a:lnTo>
                  <a:lnTo>
                    <a:pt x="2494" y="2863"/>
                  </a:lnTo>
                  <a:lnTo>
                    <a:pt x="2418" y="2911"/>
                  </a:lnTo>
                  <a:lnTo>
                    <a:pt x="2339" y="2953"/>
                  </a:lnTo>
                  <a:lnTo>
                    <a:pt x="2257" y="2991"/>
                  </a:lnTo>
                  <a:lnTo>
                    <a:pt x="2172" y="3022"/>
                  </a:lnTo>
                  <a:lnTo>
                    <a:pt x="2085" y="3048"/>
                  </a:lnTo>
                  <a:lnTo>
                    <a:pt x="1995" y="3069"/>
                  </a:lnTo>
                  <a:lnTo>
                    <a:pt x="1903" y="3084"/>
                  </a:lnTo>
                  <a:lnTo>
                    <a:pt x="1811" y="3093"/>
                  </a:lnTo>
                  <a:lnTo>
                    <a:pt x="1811" y="3400"/>
                  </a:lnTo>
                  <a:lnTo>
                    <a:pt x="1807" y="3418"/>
                  </a:lnTo>
                  <a:lnTo>
                    <a:pt x="1801" y="3435"/>
                  </a:lnTo>
                  <a:lnTo>
                    <a:pt x="1790" y="3450"/>
                  </a:lnTo>
                  <a:lnTo>
                    <a:pt x="1776" y="3461"/>
                  </a:lnTo>
                  <a:lnTo>
                    <a:pt x="1759" y="3468"/>
                  </a:lnTo>
                  <a:lnTo>
                    <a:pt x="1740" y="3470"/>
                  </a:lnTo>
                  <a:lnTo>
                    <a:pt x="1721" y="3468"/>
                  </a:lnTo>
                  <a:lnTo>
                    <a:pt x="1704" y="3461"/>
                  </a:lnTo>
                  <a:lnTo>
                    <a:pt x="1690" y="3450"/>
                  </a:lnTo>
                  <a:lnTo>
                    <a:pt x="1679" y="3435"/>
                  </a:lnTo>
                  <a:lnTo>
                    <a:pt x="1673" y="3418"/>
                  </a:lnTo>
                  <a:lnTo>
                    <a:pt x="1669" y="3400"/>
                  </a:lnTo>
                  <a:lnTo>
                    <a:pt x="1669" y="3094"/>
                  </a:lnTo>
                  <a:lnTo>
                    <a:pt x="1575" y="3086"/>
                  </a:lnTo>
                  <a:lnTo>
                    <a:pt x="1483" y="3071"/>
                  </a:lnTo>
                  <a:lnTo>
                    <a:pt x="1392" y="3051"/>
                  </a:lnTo>
                  <a:lnTo>
                    <a:pt x="1304" y="3026"/>
                  </a:lnTo>
                  <a:lnTo>
                    <a:pt x="1219" y="2995"/>
                  </a:lnTo>
                  <a:lnTo>
                    <a:pt x="1136" y="2957"/>
                  </a:lnTo>
                  <a:lnTo>
                    <a:pt x="1057" y="2915"/>
                  </a:lnTo>
                  <a:lnTo>
                    <a:pt x="980" y="2867"/>
                  </a:lnTo>
                  <a:lnTo>
                    <a:pt x="907" y="2816"/>
                  </a:lnTo>
                  <a:lnTo>
                    <a:pt x="837" y="2759"/>
                  </a:lnTo>
                  <a:lnTo>
                    <a:pt x="772" y="2698"/>
                  </a:lnTo>
                  <a:lnTo>
                    <a:pt x="711" y="2633"/>
                  </a:lnTo>
                  <a:lnTo>
                    <a:pt x="654" y="2565"/>
                  </a:lnTo>
                  <a:lnTo>
                    <a:pt x="601" y="2492"/>
                  </a:lnTo>
                  <a:lnTo>
                    <a:pt x="554" y="2415"/>
                  </a:lnTo>
                  <a:lnTo>
                    <a:pt x="510" y="2336"/>
                  </a:lnTo>
                  <a:lnTo>
                    <a:pt x="472" y="2254"/>
                  </a:lnTo>
                  <a:lnTo>
                    <a:pt x="441" y="2169"/>
                  </a:lnTo>
                  <a:lnTo>
                    <a:pt x="414" y="2081"/>
                  </a:lnTo>
                  <a:lnTo>
                    <a:pt x="394" y="1992"/>
                  </a:lnTo>
                  <a:lnTo>
                    <a:pt x="380" y="1899"/>
                  </a:lnTo>
                  <a:lnTo>
                    <a:pt x="371" y="1805"/>
                  </a:lnTo>
                  <a:lnTo>
                    <a:pt x="71" y="1805"/>
                  </a:lnTo>
                  <a:lnTo>
                    <a:pt x="52" y="1802"/>
                  </a:lnTo>
                  <a:lnTo>
                    <a:pt x="35" y="1796"/>
                  </a:lnTo>
                  <a:lnTo>
                    <a:pt x="20" y="1784"/>
                  </a:lnTo>
                  <a:lnTo>
                    <a:pt x="9" y="1771"/>
                  </a:lnTo>
                  <a:lnTo>
                    <a:pt x="2" y="1754"/>
                  </a:lnTo>
                  <a:lnTo>
                    <a:pt x="0" y="1735"/>
                  </a:lnTo>
                  <a:lnTo>
                    <a:pt x="2" y="1716"/>
                  </a:lnTo>
                  <a:lnTo>
                    <a:pt x="9" y="1699"/>
                  </a:lnTo>
                  <a:lnTo>
                    <a:pt x="20" y="1686"/>
                  </a:lnTo>
                  <a:lnTo>
                    <a:pt x="35" y="1674"/>
                  </a:lnTo>
                  <a:lnTo>
                    <a:pt x="52" y="1668"/>
                  </a:lnTo>
                  <a:lnTo>
                    <a:pt x="71" y="1665"/>
                  </a:lnTo>
                  <a:lnTo>
                    <a:pt x="371" y="1665"/>
                  </a:lnTo>
                  <a:lnTo>
                    <a:pt x="380" y="1571"/>
                  </a:lnTo>
                  <a:lnTo>
                    <a:pt x="394" y="1478"/>
                  </a:lnTo>
                  <a:lnTo>
                    <a:pt x="414" y="1389"/>
                  </a:lnTo>
                  <a:lnTo>
                    <a:pt x="441" y="1301"/>
                  </a:lnTo>
                  <a:lnTo>
                    <a:pt x="472" y="1216"/>
                  </a:lnTo>
                  <a:lnTo>
                    <a:pt x="510" y="1134"/>
                  </a:lnTo>
                  <a:lnTo>
                    <a:pt x="553" y="1055"/>
                  </a:lnTo>
                  <a:lnTo>
                    <a:pt x="601" y="978"/>
                  </a:lnTo>
                  <a:lnTo>
                    <a:pt x="653" y="905"/>
                  </a:lnTo>
                  <a:lnTo>
                    <a:pt x="710" y="837"/>
                  </a:lnTo>
                  <a:lnTo>
                    <a:pt x="772" y="772"/>
                  </a:lnTo>
                  <a:lnTo>
                    <a:pt x="837" y="711"/>
                  </a:lnTo>
                  <a:lnTo>
                    <a:pt x="907" y="654"/>
                  </a:lnTo>
                  <a:lnTo>
                    <a:pt x="980" y="603"/>
                  </a:lnTo>
                  <a:lnTo>
                    <a:pt x="1056" y="555"/>
                  </a:lnTo>
                  <a:lnTo>
                    <a:pt x="1136" y="513"/>
                  </a:lnTo>
                  <a:lnTo>
                    <a:pt x="1218" y="475"/>
                  </a:lnTo>
                  <a:lnTo>
                    <a:pt x="1304" y="444"/>
                  </a:lnTo>
                  <a:lnTo>
                    <a:pt x="1392" y="419"/>
                  </a:lnTo>
                  <a:lnTo>
                    <a:pt x="1483" y="399"/>
                  </a:lnTo>
                  <a:lnTo>
                    <a:pt x="1575" y="384"/>
                  </a:lnTo>
                  <a:lnTo>
                    <a:pt x="1669" y="376"/>
                  </a:lnTo>
                  <a:lnTo>
                    <a:pt x="1669" y="70"/>
                  </a:lnTo>
                  <a:lnTo>
                    <a:pt x="1673" y="52"/>
                  </a:lnTo>
                  <a:lnTo>
                    <a:pt x="1679" y="35"/>
                  </a:lnTo>
                  <a:lnTo>
                    <a:pt x="1690" y="20"/>
                  </a:lnTo>
                  <a:lnTo>
                    <a:pt x="1704" y="9"/>
                  </a:lnTo>
                  <a:lnTo>
                    <a:pt x="1721" y="2"/>
                  </a:lnTo>
                  <a:lnTo>
                    <a:pt x="17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" name="Google Shape;432;p36">
            <a:extLst>
              <a:ext uri="{FF2B5EF4-FFF2-40B4-BE49-F238E27FC236}">
                <a16:creationId xmlns:a16="http://schemas.microsoft.com/office/drawing/2014/main" id="{C793A7BB-CFD8-42FE-803B-2865A0CB0C86}"/>
              </a:ext>
            </a:extLst>
          </p:cNvPr>
          <p:cNvGrpSpPr/>
          <p:nvPr/>
        </p:nvGrpSpPr>
        <p:grpSpPr>
          <a:xfrm>
            <a:off x="1376473" y="3455756"/>
            <a:ext cx="552451" cy="546101"/>
            <a:chOff x="5364163" y="2692400"/>
            <a:chExt cx="552450" cy="546101"/>
          </a:xfrm>
        </p:grpSpPr>
        <p:sp>
          <p:nvSpPr>
            <p:cNvPr id="36" name="Google Shape;433;p36">
              <a:extLst>
                <a:ext uri="{FF2B5EF4-FFF2-40B4-BE49-F238E27FC236}">
                  <a16:creationId xmlns:a16="http://schemas.microsoft.com/office/drawing/2014/main" id="{05BD64E8-74DA-483F-83C3-41797F71891A}"/>
                </a:ext>
              </a:extLst>
            </p:cNvPr>
            <p:cNvSpPr/>
            <p:nvPr/>
          </p:nvSpPr>
          <p:spPr>
            <a:xfrm>
              <a:off x="5364163" y="2692400"/>
              <a:ext cx="260350" cy="255588"/>
            </a:xfrm>
            <a:custGeom>
              <a:avLst/>
              <a:gdLst/>
              <a:ahLst/>
              <a:cxnLst/>
              <a:rect l="l" t="t" r="r" b="b"/>
              <a:pathLst>
                <a:path w="1641" h="1608" extrusionOk="0">
                  <a:moveTo>
                    <a:pt x="199" y="139"/>
                  </a:moveTo>
                  <a:lnTo>
                    <a:pt x="180" y="142"/>
                  </a:lnTo>
                  <a:lnTo>
                    <a:pt x="165" y="150"/>
                  </a:lnTo>
                  <a:lnTo>
                    <a:pt x="151" y="164"/>
                  </a:lnTo>
                  <a:lnTo>
                    <a:pt x="143" y="180"/>
                  </a:lnTo>
                  <a:lnTo>
                    <a:pt x="140" y="198"/>
                  </a:lnTo>
                  <a:lnTo>
                    <a:pt x="140" y="1088"/>
                  </a:lnTo>
                  <a:lnTo>
                    <a:pt x="143" y="1107"/>
                  </a:lnTo>
                  <a:lnTo>
                    <a:pt x="151" y="1122"/>
                  </a:lnTo>
                  <a:lnTo>
                    <a:pt x="165" y="1135"/>
                  </a:lnTo>
                  <a:lnTo>
                    <a:pt x="180" y="1143"/>
                  </a:lnTo>
                  <a:lnTo>
                    <a:pt x="199" y="1147"/>
                  </a:lnTo>
                  <a:lnTo>
                    <a:pt x="1442" y="1147"/>
                  </a:lnTo>
                  <a:lnTo>
                    <a:pt x="1461" y="1143"/>
                  </a:lnTo>
                  <a:lnTo>
                    <a:pt x="1476" y="1135"/>
                  </a:lnTo>
                  <a:lnTo>
                    <a:pt x="1489" y="1122"/>
                  </a:lnTo>
                  <a:lnTo>
                    <a:pt x="1497" y="1106"/>
                  </a:lnTo>
                  <a:lnTo>
                    <a:pt x="1501" y="1088"/>
                  </a:lnTo>
                  <a:lnTo>
                    <a:pt x="1501" y="198"/>
                  </a:lnTo>
                  <a:lnTo>
                    <a:pt x="1497" y="180"/>
                  </a:lnTo>
                  <a:lnTo>
                    <a:pt x="1489" y="163"/>
                  </a:lnTo>
                  <a:lnTo>
                    <a:pt x="1476" y="150"/>
                  </a:lnTo>
                  <a:lnTo>
                    <a:pt x="1461" y="142"/>
                  </a:lnTo>
                  <a:lnTo>
                    <a:pt x="1442" y="139"/>
                  </a:lnTo>
                  <a:lnTo>
                    <a:pt x="199" y="139"/>
                  </a:lnTo>
                  <a:close/>
                  <a:moveTo>
                    <a:pt x="199" y="0"/>
                  </a:moveTo>
                  <a:lnTo>
                    <a:pt x="1443" y="0"/>
                  </a:lnTo>
                  <a:lnTo>
                    <a:pt x="1478" y="3"/>
                  </a:lnTo>
                  <a:lnTo>
                    <a:pt x="1511" y="13"/>
                  </a:lnTo>
                  <a:lnTo>
                    <a:pt x="1543" y="27"/>
                  </a:lnTo>
                  <a:lnTo>
                    <a:pt x="1570" y="46"/>
                  </a:lnTo>
                  <a:lnTo>
                    <a:pt x="1594" y="71"/>
                  </a:lnTo>
                  <a:lnTo>
                    <a:pt x="1615" y="98"/>
                  </a:lnTo>
                  <a:lnTo>
                    <a:pt x="1629" y="129"/>
                  </a:lnTo>
                  <a:lnTo>
                    <a:pt x="1638" y="163"/>
                  </a:lnTo>
                  <a:lnTo>
                    <a:pt x="1641" y="198"/>
                  </a:lnTo>
                  <a:lnTo>
                    <a:pt x="1641" y="1089"/>
                  </a:lnTo>
                  <a:lnTo>
                    <a:pt x="1638" y="1125"/>
                  </a:lnTo>
                  <a:lnTo>
                    <a:pt x="1629" y="1158"/>
                  </a:lnTo>
                  <a:lnTo>
                    <a:pt x="1615" y="1189"/>
                  </a:lnTo>
                  <a:lnTo>
                    <a:pt x="1594" y="1216"/>
                  </a:lnTo>
                  <a:lnTo>
                    <a:pt x="1570" y="1240"/>
                  </a:lnTo>
                  <a:lnTo>
                    <a:pt x="1543" y="1260"/>
                  </a:lnTo>
                  <a:lnTo>
                    <a:pt x="1511" y="1275"/>
                  </a:lnTo>
                  <a:lnTo>
                    <a:pt x="1477" y="1284"/>
                  </a:lnTo>
                  <a:lnTo>
                    <a:pt x="1442" y="1287"/>
                  </a:lnTo>
                  <a:lnTo>
                    <a:pt x="891" y="1287"/>
                  </a:lnTo>
                  <a:lnTo>
                    <a:pt x="891" y="1468"/>
                  </a:lnTo>
                  <a:lnTo>
                    <a:pt x="1070" y="1468"/>
                  </a:lnTo>
                  <a:lnTo>
                    <a:pt x="1089" y="1470"/>
                  </a:lnTo>
                  <a:lnTo>
                    <a:pt x="1106" y="1478"/>
                  </a:lnTo>
                  <a:lnTo>
                    <a:pt x="1120" y="1488"/>
                  </a:lnTo>
                  <a:lnTo>
                    <a:pt x="1132" y="1502"/>
                  </a:lnTo>
                  <a:lnTo>
                    <a:pt x="1138" y="1519"/>
                  </a:lnTo>
                  <a:lnTo>
                    <a:pt x="1141" y="1538"/>
                  </a:lnTo>
                  <a:lnTo>
                    <a:pt x="1138" y="1556"/>
                  </a:lnTo>
                  <a:lnTo>
                    <a:pt x="1132" y="1573"/>
                  </a:lnTo>
                  <a:lnTo>
                    <a:pt x="1120" y="1587"/>
                  </a:lnTo>
                  <a:lnTo>
                    <a:pt x="1106" y="1598"/>
                  </a:lnTo>
                  <a:lnTo>
                    <a:pt x="1089" y="1606"/>
                  </a:lnTo>
                  <a:lnTo>
                    <a:pt x="1070" y="1608"/>
                  </a:lnTo>
                  <a:lnTo>
                    <a:pt x="571" y="1608"/>
                  </a:lnTo>
                  <a:lnTo>
                    <a:pt x="552" y="1606"/>
                  </a:lnTo>
                  <a:lnTo>
                    <a:pt x="535" y="1598"/>
                  </a:lnTo>
                  <a:lnTo>
                    <a:pt x="521" y="1587"/>
                  </a:lnTo>
                  <a:lnTo>
                    <a:pt x="509" y="1573"/>
                  </a:lnTo>
                  <a:lnTo>
                    <a:pt x="502" y="1556"/>
                  </a:lnTo>
                  <a:lnTo>
                    <a:pt x="500" y="1538"/>
                  </a:lnTo>
                  <a:lnTo>
                    <a:pt x="502" y="1519"/>
                  </a:lnTo>
                  <a:lnTo>
                    <a:pt x="509" y="1502"/>
                  </a:lnTo>
                  <a:lnTo>
                    <a:pt x="521" y="1488"/>
                  </a:lnTo>
                  <a:lnTo>
                    <a:pt x="535" y="1478"/>
                  </a:lnTo>
                  <a:lnTo>
                    <a:pt x="552" y="1470"/>
                  </a:lnTo>
                  <a:lnTo>
                    <a:pt x="571" y="1468"/>
                  </a:lnTo>
                  <a:lnTo>
                    <a:pt x="751" y="1468"/>
                  </a:lnTo>
                  <a:lnTo>
                    <a:pt x="751" y="1287"/>
                  </a:lnTo>
                  <a:lnTo>
                    <a:pt x="199" y="1287"/>
                  </a:lnTo>
                  <a:lnTo>
                    <a:pt x="163" y="1284"/>
                  </a:lnTo>
                  <a:lnTo>
                    <a:pt x="130" y="1275"/>
                  </a:lnTo>
                  <a:lnTo>
                    <a:pt x="99" y="1260"/>
                  </a:lnTo>
                  <a:lnTo>
                    <a:pt x="71" y="1240"/>
                  </a:lnTo>
                  <a:lnTo>
                    <a:pt x="47" y="1216"/>
                  </a:lnTo>
                  <a:lnTo>
                    <a:pt x="27" y="1189"/>
                  </a:lnTo>
                  <a:lnTo>
                    <a:pt x="13" y="1158"/>
                  </a:lnTo>
                  <a:lnTo>
                    <a:pt x="3" y="1125"/>
                  </a:lnTo>
                  <a:lnTo>
                    <a:pt x="0" y="1089"/>
                  </a:lnTo>
                  <a:lnTo>
                    <a:pt x="0" y="199"/>
                  </a:lnTo>
                  <a:lnTo>
                    <a:pt x="3" y="163"/>
                  </a:lnTo>
                  <a:lnTo>
                    <a:pt x="13" y="129"/>
                  </a:lnTo>
                  <a:lnTo>
                    <a:pt x="27" y="99"/>
                  </a:lnTo>
                  <a:lnTo>
                    <a:pt x="47" y="71"/>
                  </a:lnTo>
                  <a:lnTo>
                    <a:pt x="71" y="46"/>
                  </a:lnTo>
                  <a:lnTo>
                    <a:pt x="99" y="27"/>
                  </a:lnTo>
                  <a:lnTo>
                    <a:pt x="130" y="13"/>
                  </a:lnTo>
                  <a:lnTo>
                    <a:pt x="163" y="3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434;p36">
              <a:extLst>
                <a:ext uri="{FF2B5EF4-FFF2-40B4-BE49-F238E27FC236}">
                  <a16:creationId xmlns:a16="http://schemas.microsoft.com/office/drawing/2014/main" id="{97E9DC7F-7260-4CAE-9ED4-4B9665BDC6EF}"/>
                </a:ext>
              </a:extLst>
            </p:cNvPr>
            <p:cNvSpPr/>
            <p:nvPr/>
          </p:nvSpPr>
          <p:spPr>
            <a:xfrm>
              <a:off x="5656263" y="2982913"/>
              <a:ext cx="260350" cy="255588"/>
            </a:xfrm>
            <a:custGeom>
              <a:avLst/>
              <a:gdLst/>
              <a:ahLst/>
              <a:cxnLst/>
              <a:rect l="l" t="t" r="r" b="b"/>
              <a:pathLst>
                <a:path w="1642" h="1608" extrusionOk="0">
                  <a:moveTo>
                    <a:pt x="199" y="139"/>
                  </a:moveTo>
                  <a:lnTo>
                    <a:pt x="180" y="143"/>
                  </a:lnTo>
                  <a:lnTo>
                    <a:pt x="165" y="151"/>
                  </a:lnTo>
                  <a:lnTo>
                    <a:pt x="152" y="164"/>
                  </a:lnTo>
                  <a:lnTo>
                    <a:pt x="143" y="179"/>
                  </a:lnTo>
                  <a:lnTo>
                    <a:pt x="140" y="198"/>
                  </a:lnTo>
                  <a:lnTo>
                    <a:pt x="140" y="1087"/>
                  </a:lnTo>
                  <a:lnTo>
                    <a:pt x="143" y="1106"/>
                  </a:lnTo>
                  <a:lnTo>
                    <a:pt x="152" y="1122"/>
                  </a:lnTo>
                  <a:lnTo>
                    <a:pt x="165" y="1135"/>
                  </a:lnTo>
                  <a:lnTo>
                    <a:pt x="180" y="1143"/>
                  </a:lnTo>
                  <a:lnTo>
                    <a:pt x="199" y="1146"/>
                  </a:lnTo>
                  <a:lnTo>
                    <a:pt x="1442" y="1146"/>
                  </a:lnTo>
                  <a:lnTo>
                    <a:pt x="1461" y="1143"/>
                  </a:lnTo>
                  <a:lnTo>
                    <a:pt x="1476" y="1135"/>
                  </a:lnTo>
                  <a:lnTo>
                    <a:pt x="1490" y="1122"/>
                  </a:lnTo>
                  <a:lnTo>
                    <a:pt x="1497" y="1106"/>
                  </a:lnTo>
                  <a:lnTo>
                    <a:pt x="1501" y="1087"/>
                  </a:lnTo>
                  <a:lnTo>
                    <a:pt x="1501" y="198"/>
                  </a:lnTo>
                  <a:lnTo>
                    <a:pt x="1497" y="179"/>
                  </a:lnTo>
                  <a:lnTo>
                    <a:pt x="1489" y="164"/>
                  </a:lnTo>
                  <a:lnTo>
                    <a:pt x="1476" y="150"/>
                  </a:lnTo>
                  <a:lnTo>
                    <a:pt x="1461" y="143"/>
                  </a:lnTo>
                  <a:lnTo>
                    <a:pt x="1442" y="139"/>
                  </a:lnTo>
                  <a:lnTo>
                    <a:pt x="199" y="139"/>
                  </a:lnTo>
                  <a:close/>
                  <a:moveTo>
                    <a:pt x="200" y="0"/>
                  </a:moveTo>
                  <a:lnTo>
                    <a:pt x="1443" y="0"/>
                  </a:lnTo>
                  <a:lnTo>
                    <a:pt x="1478" y="3"/>
                  </a:lnTo>
                  <a:lnTo>
                    <a:pt x="1512" y="12"/>
                  </a:lnTo>
                  <a:lnTo>
                    <a:pt x="1543" y="27"/>
                  </a:lnTo>
                  <a:lnTo>
                    <a:pt x="1570" y="46"/>
                  </a:lnTo>
                  <a:lnTo>
                    <a:pt x="1594" y="70"/>
                  </a:lnTo>
                  <a:lnTo>
                    <a:pt x="1615" y="97"/>
                  </a:lnTo>
                  <a:lnTo>
                    <a:pt x="1629" y="129"/>
                  </a:lnTo>
                  <a:lnTo>
                    <a:pt x="1639" y="163"/>
                  </a:lnTo>
                  <a:lnTo>
                    <a:pt x="1642" y="198"/>
                  </a:lnTo>
                  <a:lnTo>
                    <a:pt x="1642" y="1088"/>
                  </a:lnTo>
                  <a:lnTo>
                    <a:pt x="1639" y="1124"/>
                  </a:lnTo>
                  <a:lnTo>
                    <a:pt x="1629" y="1158"/>
                  </a:lnTo>
                  <a:lnTo>
                    <a:pt x="1615" y="1188"/>
                  </a:lnTo>
                  <a:lnTo>
                    <a:pt x="1596" y="1217"/>
                  </a:lnTo>
                  <a:lnTo>
                    <a:pt x="1571" y="1241"/>
                  </a:lnTo>
                  <a:lnTo>
                    <a:pt x="1544" y="1260"/>
                  </a:lnTo>
                  <a:lnTo>
                    <a:pt x="1512" y="1274"/>
                  </a:lnTo>
                  <a:lnTo>
                    <a:pt x="1478" y="1284"/>
                  </a:lnTo>
                  <a:lnTo>
                    <a:pt x="1443" y="1287"/>
                  </a:lnTo>
                  <a:lnTo>
                    <a:pt x="891" y="1287"/>
                  </a:lnTo>
                  <a:lnTo>
                    <a:pt x="891" y="1468"/>
                  </a:lnTo>
                  <a:lnTo>
                    <a:pt x="1071" y="1468"/>
                  </a:lnTo>
                  <a:lnTo>
                    <a:pt x="1090" y="1470"/>
                  </a:lnTo>
                  <a:lnTo>
                    <a:pt x="1107" y="1477"/>
                  </a:lnTo>
                  <a:lnTo>
                    <a:pt x="1121" y="1488"/>
                  </a:lnTo>
                  <a:lnTo>
                    <a:pt x="1132" y="1502"/>
                  </a:lnTo>
                  <a:lnTo>
                    <a:pt x="1139" y="1519"/>
                  </a:lnTo>
                  <a:lnTo>
                    <a:pt x="1142" y="1537"/>
                  </a:lnTo>
                  <a:lnTo>
                    <a:pt x="1139" y="1556"/>
                  </a:lnTo>
                  <a:lnTo>
                    <a:pt x="1132" y="1573"/>
                  </a:lnTo>
                  <a:lnTo>
                    <a:pt x="1121" y="1588"/>
                  </a:lnTo>
                  <a:lnTo>
                    <a:pt x="1107" y="1598"/>
                  </a:lnTo>
                  <a:lnTo>
                    <a:pt x="1090" y="1605"/>
                  </a:lnTo>
                  <a:lnTo>
                    <a:pt x="1071" y="1608"/>
                  </a:lnTo>
                  <a:lnTo>
                    <a:pt x="572" y="1608"/>
                  </a:lnTo>
                  <a:lnTo>
                    <a:pt x="553" y="1605"/>
                  </a:lnTo>
                  <a:lnTo>
                    <a:pt x="536" y="1598"/>
                  </a:lnTo>
                  <a:lnTo>
                    <a:pt x="522" y="1588"/>
                  </a:lnTo>
                  <a:lnTo>
                    <a:pt x="510" y="1573"/>
                  </a:lnTo>
                  <a:lnTo>
                    <a:pt x="503" y="1556"/>
                  </a:lnTo>
                  <a:lnTo>
                    <a:pt x="501" y="1537"/>
                  </a:lnTo>
                  <a:lnTo>
                    <a:pt x="503" y="1519"/>
                  </a:lnTo>
                  <a:lnTo>
                    <a:pt x="510" y="1502"/>
                  </a:lnTo>
                  <a:lnTo>
                    <a:pt x="522" y="1488"/>
                  </a:lnTo>
                  <a:lnTo>
                    <a:pt x="536" y="1477"/>
                  </a:lnTo>
                  <a:lnTo>
                    <a:pt x="553" y="1470"/>
                  </a:lnTo>
                  <a:lnTo>
                    <a:pt x="572" y="1468"/>
                  </a:lnTo>
                  <a:lnTo>
                    <a:pt x="751" y="1468"/>
                  </a:lnTo>
                  <a:lnTo>
                    <a:pt x="751" y="1287"/>
                  </a:lnTo>
                  <a:lnTo>
                    <a:pt x="200" y="1287"/>
                  </a:lnTo>
                  <a:lnTo>
                    <a:pt x="165" y="1284"/>
                  </a:lnTo>
                  <a:lnTo>
                    <a:pt x="131" y="1274"/>
                  </a:lnTo>
                  <a:lnTo>
                    <a:pt x="99" y="1260"/>
                  </a:lnTo>
                  <a:lnTo>
                    <a:pt x="72" y="1241"/>
                  </a:lnTo>
                  <a:lnTo>
                    <a:pt x="47" y="1217"/>
                  </a:lnTo>
                  <a:lnTo>
                    <a:pt x="27" y="1188"/>
                  </a:lnTo>
                  <a:lnTo>
                    <a:pt x="13" y="1158"/>
                  </a:lnTo>
                  <a:lnTo>
                    <a:pt x="3" y="1124"/>
                  </a:lnTo>
                  <a:lnTo>
                    <a:pt x="0" y="1088"/>
                  </a:lnTo>
                  <a:lnTo>
                    <a:pt x="0" y="198"/>
                  </a:lnTo>
                  <a:lnTo>
                    <a:pt x="3" y="163"/>
                  </a:lnTo>
                  <a:lnTo>
                    <a:pt x="13" y="129"/>
                  </a:lnTo>
                  <a:lnTo>
                    <a:pt x="27" y="98"/>
                  </a:lnTo>
                  <a:lnTo>
                    <a:pt x="47" y="70"/>
                  </a:lnTo>
                  <a:lnTo>
                    <a:pt x="72" y="47"/>
                  </a:lnTo>
                  <a:lnTo>
                    <a:pt x="99" y="27"/>
                  </a:lnTo>
                  <a:lnTo>
                    <a:pt x="131" y="12"/>
                  </a:lnTo>
                  <a:lnTo>
                    <a:pt x="165" y="3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435;p36">
              <a:extLst>
                <a:ext uri="{FF2B5EF4-FFF2-40B4-BE49-F238E27FC236}">
                  <a16:creationId xmlns:a16="http://schemas.microsoft.com/office/drawing/2014/main" id="{84B54E0F-35CE-4816-A067-D0C8A65A31FB}"/>
                </a:ext>
              </a:extLst>
            </p:cNvPr>
            <p:cNvSpPr/>
            <p:nvPr/>
          </p:nvSpPr>
          <p:spPr>
            <a:xfrm>
              <a:off x="5667376" y="2782888"/>
              <a:ext cx="165100" cy="166688"/>
            </a:xfrm>
            <a:custGeom>
              <a:avLst/>
              <a:gdLst/>
              <a:ahLst/>
              <a:cxnLst/>
              <a:rect l="l" t="t" r="r" b="b"/>
              <a:pathLst>
                <a:path w="1045" h="1050" extrusionOk="0">
                  <a:moveTo>
                    <a:pt x="70" y="0"/>
                  </a:moveTo>
                  <a:lnTo>
                    <a:pt x="750" y="0"/>
                  </a:lnTo>
                  <a:lnTo>
                    <a:pt x="769" y="3"/>
                  </a:lnTo>
                  <a:lnTo>
                    <a:pt x="786" y="9"/>
                  </a:lnTo>
                  <a:lnTo>
                    <a:pt x="800" y="21"/>
                  </a:lnTo>
                  <a:lnTo>
                    <a:pt x="812" y="35"/>
                  </a:lnTo>
                  <a:lnTo>
                    <a:pt x="818" y="51"/>
                  </a:lnTo>
                  <a:lnTo>
                    <a:pt x="821" y="70"/>
                  </a:lnTo>
                  <a:lnTo>
                    <a:pt x="821" y="810"/>
                  </a:lnTo>
                  <a:lnTo>
                    <a:pt x="924" y="707"/>
                  </a:lnTo>
                  <a:lnTo>
                    <a:pt x="939" y="695"/>
                  </a:lnTo>
                  <a:lnTo>
                    <a:pt x="956" y="689"/>
                  </a:lnTo>
                  <a:lnTo>
                    <a:pt x="974" y="686"/>
                  </a:lnTo>
                  <a:lnTo>
                    <a:pt x="992" y="689"/>
                  </a:lnTo>
                  <a:lnTo>
                    <a:pt x="1009" y="695"/>
                  </a:lnTo>
                  <a:lnTo>
                    <a:pt x="1024" y="707"/>
                  </a:lnTo>
                  <a:lnTo>
                    <a:pt x="1035" y="722"/>
                  </a:lnTo>
                  <a:lnTo>
                    <a:pt x="1043" y="739"/>
                  </a:lnTo>
                  <a:lnTo>
                    <a:pt x="1045" y="756"/>
                  </a:lnTo>
                  <a:lnTo>
                    <a:pt x="1043" y="774"/>
                  </a:lnTo>
                  <a:lnTo>
                    <a:pt x="1035" y="791"/>
                  </a:lnTo>
                  <a:lnTo>
                    <a:pt x="1024" y="806"/>
                  </a:lnTo>
                  <a:lnTo>
                    <a:pt x="800" y="1030"/>
                  </a:lnTo>
                  <a:lnTo>
                    <a:pt x="785" y="1040"/>
                  </a:lnTo>
                  <a:lnTo>
                    <a:pt x="768" y="1048"/>
                  </a:lnTo>
                  <a:lnTo>
                    <a:pt x="750" y="1050"/>
                  </a:lnTo>
                  <a:lnTo>
                    <a:pt x="733" y="1048"/>
                  </a:lnTo>
                  <a:lnTo>
                    <a:pt x="716" y="1040"/>
                  </a:lnTo>
                  <a:lnTo>
                    <a:pt x="701" y="1030"/>
                  </a:lnTo>
                  <a:lnTo>
                    <a:pt x="477" y="806"/>
                  </a:lnTo>
                  <a:lnTo>
                    <a:pt x="466" y="791"/>
                  </a:lnTo>
                  <a:lnTo>
                    <a:pt x="458" y="774"/>
                  </a:lnTo>
                  <a:lnTo>
                    <a:pt x="456" y="756"/>
                  </a:lnTo>
                  <a:lnTo>
                    <a:pt x="458" y="739"/>
                  </a:lnTo>
                  <a:lnTo>
                    <a:pt x="466" y="722"/>
                  </a:lnTo>
                  <a:lnTo>
                    <a:pt x="477" y="707"/>
                  </a:lnTo>
                  <a:lnTo>
                    <a:pt x="492" y="695"/>
                  </a:lnTo>
                  <a:lnTo>
                    <a:pt x="509" y="689"/>
                  </a:lnTo>
                  <a:lnTo>
                    <a:pt x="527" y="686"/>
                  </a:lnTo>
                  <a:lnTo>
                    <a:pt x="545" y="689"/>
                  </a:lnTo>
                  <a:lnTo>
                    <a:pt x="562" y="695"/>
                  </a:lnTo>
                  <a:lnTo>
                    <a:pt x="576" y="707"/>
                  </a:lnTo>
                  <a:lnTo>
                    <a:pt x="680" y="810"/>
                  </a:lnTo>
                  <a:lnTo>
                    <a:pt x="680" y="141"/>
                  </a:lnTo>
                  <a:lnTo>
                    <a:pt x="70" y="141"/>
                  </a:lnTo>
                  <a:lnTo>
                    <a:pt x="51" y="137"/>
                  </a:lnTo>
                  <a:lnTo>
                    <a:pt x="34" y="131"/>
                  </a:lnTo>
                  <a:lnTo>
                    <a:pt x="21" y="120"/>
                  </a:lnTo>
                  <a:lnTo>
                    <a:pt x="9" y="106"/>
                  </a:lnTo>
                  <a:lnTo>
                    <a:pt x="3" y="89"/>
                  </a:lnTo>
                  <a:lnTo>
                    <a:pt x="0" y="70"/>
                  </a:lnTo>
                  <a:lnTo>
                    <a:pt x="3" y="51"/>
                  </a:lnTo>
                  <a:lnTo>
                    <a:pt x="9" y="35"/>
                  </a:lnTo>
                  <a:lnTo>
                    <a:pt x="21" y="21"/>
                  </a:lnTo>
                  <a:lnTo>
                    <a:pt x="34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436;p36">
              <a:extLst>
                <a:ext uri="{FF2B5EF4-FFF2-40B4-BE49-F238E27FC236}">
                  <a16:creationId xmlns:a16="http://schemas.microsoft.com/office/drawing/2014/main" id="{80F3CC07-C021-4A6F-821C-249C9A9A1647}"/>
                </a:ext>
              </a:extLst>
            </p:cNvPr>
            <p:cNvSpPr/>
            <p:nvPr/>
          </p:nvSpPr>
          <p:spPr>
            <a:xfrm>
              <a:off x="5448301" y="2986088"/>
              <a:ext cx="165100" cy="166688"/>
            </a:xfrm>
            <a:custGeom>
              <a:avLst/>
              <a:gdLst/>
              <a:ahLst/>
              <a:cxnLst/>
              <a:rect l="l" t="t" r="r" b="b"/>
              <a:pathLst>
                <a:path w="1044" h="1050" extrusionOk="0">
                  <a:moveTo>
                    <a:pt x="294" y="0"/>
                  </a:moveTo>
                  <a:lnTo>
                    <a:pt x="311" y="2"/>
                  </a:lnTo>
                  <a:lnTo>
                    <a:pt x="328" y="9"/>
                  </a:lnTo>
                  <a:lnTo>
                    <a:pt x="344" y="20"/>
                  </a:lnTo>
                  <a:lnTo>
                    <a:pt x="568" y="244"/>
                  </a:lnTo>
                  <a:lnTo>
                    <a:pt x="579" y="258"/>
                  </a:lnTo>
                  <a:lnTo>
                    <a:pt x="586" y="275"/>
                  </a:lnTo>
                  <a:lnTo>
                    <a:pt x="589" y="293"/>
                  </a:lnTo>
                  <a:lnTo>
                    <a:pt x="586" y="311"/>
                  </a:lnTo>
                  <a:lnTo>
                    <a:pt x="579" y="328"/>
                  </a:lnTo>
                  <a:lnTo>
                    <a:pt x="568" y="342"/>
                  </a:lnTo>
                  <a:lnTo>
                    <a:pt x="553" y="354"/>
                  </a:lnTo>
                  <a:lnTo>
                    <a:pt x="536" y="360"/>
                  </a:lnTo>
                  <a:lnTo>
                    <a:pt x="518" y="362"/>
                  </a:lnTo>
                  <a:lnTo>
                    <a:pt x="500" y="360"/>
                  </a:lnTo>
                  <a:lnTo>
                    <a:pt x="483" y="354"/>
                  </a:lnTo>
                  <a:lnTo>
                    <a:pt x="468" y="342"/>
                  </a:lnTo>
                  <a:lnTo>
                    <a:pt x="364" y="239"/>
                  </a:lnTo>
                  <a:lnTo>
                    <a:pt x="364" y="909"/>
                  </a:lnTo>
                  <a:lnTo>
                    <a:pt x="975" y="909"/>
                  </a:lnTo>
                  <a:lnTo>
                    <a:pt x="993" y="912"/>
                  </a:lnTo>
                  <a:lnTo>
                    <a:pt x="1009" y="918"/>
                  </a:lnTo>
                  <a:lnTo>
                    <a:pt x="1024" y="930"/>
                  </a:lnTo>
                  <a:lnTo>
                    <a:pt x="1035" y="943"/>
                  </a:lnTo>
                  <a:lnTo>
                    <a:pt x="1042" y="960"/>
                  </a:lnTo>
                  <a:lnTo>
                    <a:pt x="1044" y="979"/>
                  </a:lnTo>
                  <a:lnTo>
                    <a:pt x="1042" y="998"/>
                  </a:lnTo>
                  <a:lnTo>
                    <a:pt x="1035" y="1015"/>
                  </a:lnTo>
                  <a:lnTo>
                    <a:pt x="1024" y="1029"/>
                  </a:lnTo>
                  <a:lnTo>
                    <a:pt x="1009" y="1040"/>
                  </a:lnTo>
                  <a:lnTo>
                    <a:pt x="994" y="1046"/>
                  </a:lnTo>
                  <a:lnTo>
                    <a:pt x="975" y="1050"/>
                  </a:lnTo>
                  <a:lnTo>
                    <a:pt x="294" y="1050"/>
                  </a:lnTo>
                  <a:lnTo>
                    <a:pt x="276" y="1046"/>
                  </a:lnTo>
                  <a:lnTo>
                    <a:pt x="259" y="1040"/>
                  </a:lnTo>
                  <a:lnTo>
                    <a:pt x="244" y="1029"/>
                  </a:lnTo>
                  <a:lnTo>
                    <a:pt x="233" y="1015"/>
                  </a:lnTo>
                  <a:lnTo>
                    <a:pt x="226" y="998"/>
                  </a:lnTo>
                  <a:lnTo>
                    <a:pt x="224" y="979"/>
                  </a:lnTo>
                  <a:lnTo>
                    <a:pt x="224" y="239"/>
                  </a:lnTo>
                  <a:lnTo>
                    <a:pt x="120" y="342"/>
                  </a:lnTo>
                  <a:lnTo>
                    <a:pt x="105" y="354"/>
                  </a:lnTo>
                  <a:lnTo>
                    <a:pt x="88" y="360"/>
                  </a:lnTo>
                  <a:lnTo>
                    <a:pt x="70" y="363"/>
                  </a:lnTo>
                  <a:lnTo>
                    <a:pt x="53" y="360"/>
                  </a:lnTo>
                  <a:lnTo>
                    <a:pt x="36" y="354"/>
                  </a:lnTo>
                  <a:lnTo>
                    <a:pt x="20" y="342"/>
                  </a:lnTo>
                  <a:lnTo>
                    <a:pt x="9" y="328"/>
                  </a:lnTo>
                  <a:lnTo>
                    <a:pt x="2" y="311"/>
                  </a:lnTo>
                  <a:lnTo>
                    <a:pt x="0" y="293"/>
                  </a:lnTo>
                  <a:lnTo>
                    <a:pt x="2" y="275"/>
                  </a:lnTo>
                  <a:lnTo>
                    <a:pt x="9" y="258"/>
                  </a:lnTo>
                  <a:lnTo>
                    <a:pt x="20" y="244"/>
                  </a:lnTo>
                  <a:lnTo>
                    <a:pt x="244" y="20"/>
                  </a:lnTo>
                  <a:lnTo>
                    <a:pt x="260" y="9"/>
                  </a:lnTo>
                  <a:lnTo>
                    <a:pt x="277" y="2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" name="Google Shape;437;p36">
            <a:extLst>
              <a:ext uri="{FF2B5EF4-FFF2-40B4-BE49-F238E27FC236}">
                <a16:creationId xmlns:a16="http://schemas.microsoft.com/office/drawing/2014/main" id="{807B9170-23EF-4EB3-AD73-D15725F59B55}"/>
              </a:ext>
            </a:extLst>
          </p:cNvPr>
          <p:cNvGrpSpPr/>
          <p:nvPr/>
        </p:nvGrpSpPr>
        <p:grpSpPr>
          <a:xfrm>
            <a:off x="4078121" y="3453377"/>
            <a:ext cx="423863" cy="550863"/>
            <a:chOff x="725488" y="2690813"/>
            <a:chExt cx="423862" cy="550863"/>
          </a:xfrm>
        </p:grpSpPr>
        <p:sp>
          <p:nvSpPr>
            <p:cNvPr id="41" name="Google Shape;438;p36">
              <a:extLst>
                <a:ext uri="{FF2B5EF4-FFF2-40B4-BE49-F238E27FC236}">
                  <a16:creationId xmlns:a16="http://schemas.microsoft.com/office/drawing/2014/main" id="{B617DEA4-E072-407D-B7D8-00D33D26A780}"/>
                </a:ext>
              </a:extLst>
            </p:cNvPr>
            <p:cNvSpPr/>
            <p:nvPr/>
          </p:nvSpPr>
          <p:spPr>
            <a:xfrm>
              <a:off x="725488" y="2690813"/>
              <a:ext cx="423862" cy="455613"/>
            </a:xfrm>
            <a:custGeom>
              <a:avLst/>
              <a:gdLst/>
              <a:ahLst/>
              <a:cxnLst/>
              <a:rect l="l" t="t" r="r" b="b"/>
              <a:pathLst>
                <a:path w="2670" h="2869" extrusionOk="0">
                  <a:moveTo>
                    <a:pt x="1279" y="0"/>
                  </a:moveTo>
                  <a:lnTo>
                    <a:pt x="1392" y="0"/>
                  </a:lnTo>
                  <a:lnTo>
                    <a:pt x="1450" y="4"/>
                  </a:lnTo>
                  <a:lnTo>
                    <a:pt x="1507" y="12"/>
                  </a:lnTo>
                  <a:lnTo>
                    <a:pt x="1561" y="28"/>
                  </a:lnTo>
                  <a:lnTo>
                    <a:pt x="1614" y="48"/>
                  </a:lnTo>
                  <a:lnTo>
                    <a:pt x="1663" y="73"/>
                  </a:lnTo>
                  <a:lnTo>
                    <a:pt x="1709" y="104"/>
                  </a:lnTo>
                  <a:lnTo>
                    <a:pt x="1752" y="139"/>
                  </a:lnTo>
                  <a:lnTo>
                    <a:pt x="1791" y="178"/>
                  </a:lnTo>
                  <a:lnTo>
                    <a:pt x="1826" y="221"/>
                  </a:lnTo>
                  <a:lnTo>
                    <a:pt x="1857" y="267"/>
                  </a:lnTo>
                  <a:lnTo>
                    <a:pt x="1882" y="316"/>
                  </a:lnTo>
                  <a:lnTo>
                    <a:pt x="1902" y="369"/>
                  </a:lnTo>
                  <a:lnTo>
                    <a:pt x="1918" y="423"/>
                  </a:lnTo>
                  <a:lnTo>
                    <a:pt x="1926" y="480"/>
                  </a:lnTo>
                  <a:lnTo>
                    <a:pt x="1930" y="538"/>
                  </a:lnTo>
                  <a:lnTo>
                    <a:pt x="1930" y="1057"/>
                  </a:lnTo>
                  <a:lnTo>
                    <a:pt x="1928" y="1095"/>
                  </a:lnTo>
                  <a:lnTo>
                    <a:pt x="1921" y="1131"/>
                  </a:lnTo>
                  <a:lnTo>
                    <a:pt x="1910" y="1167"/>
                  </a:lnTo>
                  <a:lnTo>
                    <a:pt x="1895" y="1200"/>
                  </a:lnTo>
                  <a:lnTo>
                    <a:pt x="1876" y="1232"/>
                  </a:lnTo>
                  <a:lnTo>
                    <a:pt x="1852" y="1260"/>
                  </a:lnTo>
                  <a:lnTo>
                    <a:pt x="1826" y="1287"/>
                  </a:lnTo>
                  <a:lnTo>
                    <a:pt x="1826" y="1724"/>
                  </a:lnTo>
                  <a:lnTo>
                    <a:pt x="1848" y="1735"/>
                  </a:lnTo>
                  <a:lnTo>
                    <a:pt x="1876" y="1750"/>
                  </a:lnTo>
                  <a:lnTo>
                    <a:pt x="1907" y="1767"/>
                  </a:lnTo>
                  <a:lnTo>
                    <a:pt x="1943" y="1786"/>
                  </a:lnTo>
                  <a:lnTo>
                    <a:pt x="1983" y="1808"/>
                  </a:lnTo>
                  <a:lnTo>
                    <a:pt x="2025" y="1833"/>
                  </a:lnTo>
                  <a:lnTo>
                    <a:pt x="2070" y="1859"/>
                  </a:lnTo>
                  <a:lnTo>
                    <a:pt x="2118" y="1888"/>
                  </a:lnTo>
                  <a:lnTo>
                    <a:pt x="2169" y="1918"/>
                  </a:lnTo>
                  <a:lnTo>
                    <a:pt x="2221" y="1952"/>
                  </a:lnTo>
                  <a:lnTo>
                    <a:pt x="2274" y="1987"/>
                  </a:lnTo>
                  <a:lnTo>
                    <a:pt x="2329" y="2025"/>
                  </a:lnTo>
                  <a:lnTo>
                    <a:pt x="2385" y="2064"/>
                  </a:lnTo>
                  <a:lnTo>
                    <a:pt x="2441" y="2106"/>
                  </a:lnTo>
                  <a:lnTo>
                    <a:pt x="2497" y="2149"/>
                  </a:lnTo>
                  <a:lnTo>
                    <a:pt x="2553" y="2195"/>
                  </a:lnTo>
                  <a:lnTo>
                    <a:pt x="2583" y="2222"/>
                  </a:lnTo>
                  <a:lnTo>
                    <a:pt x="2609" y="2253"/>
                  </a:lnTo>
                  <a:lnTo>
                    <a:pt x="2631" y="2287"/>
                  </a:lnTo>
                  <a:lnTo>
                    <a:pt x="2648" y="2324"/>
                  </a:lnTo>
                  <a:lnTo>
                    <a:pt x="2660" y="2362"/>
                  </a:lnTo>
                  <a:lnTo>
                    <a:pt x="2668" y="2402"/>
                  </a:lnTo>
                  <a:lnTo>
                    <a:pt x="2670" y="2443"/>
                  </a:lnTo>
                  <a:lnTo>
                    <a:pt x="2670" y="2799"/>
                  </a:lnTo>
                  <a:lnTo>
                    <a:pt x="2668" y="2818"/>
                  </a:lnTo>
                  <a:lnTo>
                    <a:pt x="2660" y="2835"/>
                  </a:lnTo>
                  <a:lnTo>
                    <a:pt x="2650" y="2848"/>
                  </a:lnTo>
                  <a:lnTo>
                    <a:pt x="2635" y="2859"/>
                  </a:lnTo>
                  <a:lnTo>
                    <a:pt x="2619" y="2866"/>
                  </a:lnTo>
                  <a:lnTo>
                    <a:pt x="2600" y="2868"/>
                  </a:lnTo>
                  <a:lnTo>
                    <a:pt x="2581" y="2866"/>
                  </a:lnTo>
                  <a:lnTo>
                    <a:pt x="2564" y="2859"/>
                  </a:lnTo>
                  <a:lnTo>
                    <a:pt x="2550" y="2848"/>
                  </a:lnTo>
                  <a:lnTo>
                    <a:pt x="2540" y="2835"/>
                  </a:lnTo>
                  <a:lnTo>
                    <a:pt x="2532" y="2818"/>
                  </a:lnTo>
                  <a:lnTo>
                    <a:pt x="2530" y="2799"/>
                  </a:lnTo>
                  <a:lnTo>
                    <a:pt x="2530" y="2443"/>
                  </a:lnTo>
                  <a:lnTo>
                    <a:pt x="2527" y="2410"/>
                  </a:lnTo>
                  <a:lnTo>
                    <a:pt x="2518" y="2380"/>
                  </a:lnTo>
                  <a:lnTo>
                    <a:pt x="2505" y="2351"/>
                  </a:lnTo>
                  <a:lnTo>
                    <a:pt x="2487" y="2325"/>
                  </a:lnTo>
                  <a:lnTo>
                    <a:pt x="2463" y="2302"/>
                  </a:lnTo>
                  <a:lnTo>
                    <a:pt x="2410" y="2260"/>
                  </a:lnTo>
                  <a:lnTo>
                    <a:pt x="2358" y="2219"/>
                  </a:lnTo>
                  <a:lnTo>
                    <a:pt x="2305" y="2180"/>
                  </a:lnTo>
                  <a:lnTo>
                    <a:pt x="2252" y="2143"/>
                  </a:lnTo>
                  <a:lnTo>
                    <a:pt x="2200" y="2107"/>
                  </a:lnTo>
                  <a:lnTo>
                    <a:pt x="2150" y="2073"/>
                  </a:lnTo>
                  <a:lnTo>
                    <a:pt x="2100" y="2041"/>
                  </a:lnTo>
                  <a:lnTo>
                    <a:pt x="2052" y="2012"/>
                  </a:lnTo>
                  <a:lnTo>
                    <a:pt x="2007" y="1984"/>
                  </a:lnTo>
                  <a:lnTo>
                    <a:pt x="1964" y="1959"/>
                  </a:lnTo>
                  <a:lnTo>
                    <a:pt x="1922" y="1935"/>
                  </a:lnTo>
                  <a:lnTo>
                    <a:pt x="1885" y="1914"/>
                  </a:lnTo>
                  <a:lnTo>
                    <a:pt x="1850" y="1895"/>
                  </a:lnTo>
                  <a:lnTo>
                    <a:pt x="1819" y="1878"/>
                  </a:lnTo>
                  <a:lnTo>
                    <a:pt x="1792" y="1864"/>
                  </a:lnTo>
                  <a:lnTo>
                    <a:pt x="1770" y="1853"/>
                  </a:lnTo>
                  <a:lnTo>
                    <a:pt x="1752" y="1843"/>
                  </a:lnTo>
                  <a:lnTo>
                    <a:pt x="1738" y="1837"/>
                  </a:lnTo>
                  <a:lnTo>
                    <a:pt x="1720" y="1825"/>
                  </a:lnTo>
                  <a:lnTo>
                    <a:pt x="1705" y="1811"/>
                  </a:lnTo>
                  <a:lnTo>
                    <a:pt x="1695" y="1794"/>
                  </a:lnTo>
                  <a:lnTo>
                    <a:pt x="1687" y="1773"/>
                  </a:lnTo>
                  <a:lnTo>
                    <a:pt x="1685" y="1753"/>
                  </a:lnTo>
                  <a:lnTo>
                    <a:pt x="1685" y="1252"/>
                  </a:lnTo>
                  <a:lnTo>
                    <a:pt x="1687" y="1235"/>
                  </a:lnTo>
                  <a:lnTo>
                    <a:pt x="1693" y="1219"/>
                  </a:lnTo>
                  <a:lnTo>
                    <a:pt x="1703" y="1205"/>
                  </a:lnTo>
                  <a:lnTo>
                    <a:pt x="1717" y="1194"/>
                  </a:lnTo>
                  <a:lnTo>
                    <a:pt x="1738" y="1177"/>
                  </a:lnTo>
                  <a:lnTo>
                    <a:pt x="1756" y="1157"/>
                  </a:lnTo>
                  <a:lnTo>
                    <a:pt x="1770" y="1135"/>
                  </a:lnTo>
                  <a:lnTo>
                    <a:pt x="1780" y="1110"/>
                  </a:lnTo>
                  <a:lnTo>
                    <a:pt x="1788" y="1085"/>
                  </a:lnTo>
                  <a:lnTo>
                    <a:pt x="1790" y="1057"/>
                  </a:lnTo>
                  <a:lnTo>
                    <a:pt x="1790" y="538"/>
                  </a:lnTo>
                  <a:lnTo>
                    <a:pt x="1787" y="488"/>
                  </a:lnTo>
                  <a:lnTo>
                    <a:pt x="1777" y="441"/>
                  </a:lnTo>
                  <a:lnTo>
                    <a:pt x="1762" y="395"/>
                  </a:lnTo>
                  <a:lnTo>
                    <a:pt x="1743" y="352"/>
                  </a:lnTo>
                  <a:lnTo>
                    <a:pt x="1718" y="311"/>
                  </a:lnTo>
                  <a:lnTo>
                    <a:pt x="1689" y="274"/>
                  </a:lnTo>
                  <a:lnTo>
                    <a:pt x="1655" y="241"/>
                  </a:lnTo>
                  <a:lnTo>
                    <a:pt x="1618" y="212"/>
                  </a:lnTo>
                  <a:lnTo>
                    <a:pt x="1578" y="188"/>
                  </a:lnTo>
                  <a:lnTo>
                    <a:pt x="1535" y="168"/>
                  </a:lnTo>
                  <a:lnTo>
                    <a:pt x="1489" y="153"/>
                  </a:lnTo>
                  <a:lnTo>
                    <a:pt x="1441" y="143"/>
                  </a:lnTo>
                  <a:lnTo>
                    <a:pt x="1392" y="140"/>
                  </a:lnTo>
                  <a:lnTo>
                    <a:pt x="1279" y="140"/>
                  </a:lnTo>
                  <a:lnTo>
                    <a:pt x="1230" y="143"/>
                  </a:lnTo>
                  <a:lnTo>
                    <a:pt x="1182" y="153"/>
                  </a:lnTo>
                  <a:lnTo>
                    <a:pt x="1135" y="168"/>
                  </a:lnTo>
                  <a:lnTo>
                    <a:pt x="1092" y="188"/>
                  </a:lnTo>
                  <a:lnTo>
                    <a:pt x="1052" y="212"/>
                  </a:lnTo>
                  <a:lnTo>
                    <a:pt x="1015" y="241"/>
                  </a:lnTo>
                  <a:lnTo>
                    <a:pt x="982" y="274"/>
                  </a:lnTo>
                  <a:lnTo>
                    <a:pt x="953" y="311"/>
                  </a:lnTo>
                  <a:lnTo>
                    <a:pt x="928" y="352"/>
                  </a:lnTo>
                  <a:lnTo>
                    <a:pt x="908" y="395"/>
                  </a:lnTo>
                  <a:lnTo>
                    <a:pt x="894" y="441"/>
                  </a:lnTo>
                  <a:lnTo>
                    <a:pt x="884" y="488"/>
                  </a:lnTo>
                  <a:lnTo>
                    <a:pt x="881" y="538"/>
                  </a:lnTo>
                  <a:lnTo>
                    <a:pt x="881" y="1057"/>
                  </a:lnTo>
                  <a:lnTo>
                    <a:pt x="883" y="1085"/>
                  </a:lnTo>
                  <a:lnTo>
                    <a:pt x="890" y="1110"/>
                  </a:lnTo>
                  <a:lnTo>
                    <a:pt x="900" y="1135"/>
                  </a:lnTo>
                  <a:lnTo>
                    <a:pt x="915" y="1157"/>
                  </a:lnTo>
                  <a:lnTo>
                    <a:pt x="933" y="1177"/>
                  </a:lnTo>
                  <a:lnTo>
                    <a:pt x="954" y="1194"/>
                  </a:lnTo>
                  <a:lnTo>
                    <a:pt x="967" y="1205"/>
                  </a:lnTo>
                  <a:lnTo>
                    <a:pt x="977" y="1219"/>
                  </a:lnTo>
                  <a:lnTo>
                    <a:pt x="983" y="1235"/>
                  </a:lnTo>
                  <a:lnTo>
                    <a:pt x="985" y="1252"/>
                  </a:lnTo>
                  <a:lnTo>
                    <a:pt x="985" y="1753"/>
                  </a:lnTo>
                  <a:lnTo>
                    <a:pt x="983" y="1773"/>
                  </a:lnTo>
                  <a:lnTo>
                    <a:pt x="976" y="1794"/>
                  </a:lnTo>
                  <a:lnTo>
                    <a:pt x="965" y="1811"/>
                  </a:lnTo>
                  <a:lnTo>
                    <a:pt x="951" y="1825"/>
                  </a:lnTo>
                  <a:lnTo>
                    <a:pt x="933" y="1837"/>
                  </a:lnTo>
                  <a:lnTo>
                    <a:pt x="919" y="1844"/>
                  </a:lnTo>
                  <a:lnTo>
                    <a:pt x="901" y="1854"/>
                  </a:lnTo>
                  <a:lnTo>
                    <a:pt x="878" y="1866"/>
                  </a:lnTo>
                  <a:lnTo>
                    <a:pt x="851" y="1879"/>
                  </a:lnTo>
                  <a:lnTo>
                    <a:pt x="821" y="1896"/>
                  </a:lnTo>
                  <a:lnTo>
                    <a:pt x="786" y="1915"/>
                  </a:lnTo>
                  <a:lnTo>
                    <a:pt x="749" y="1936"/>
                  </a:lnTo>
                  <a:lnTo>
                    <a:pt x="707" y="1960"/>
                  </a:lnTo>
                  <a:lnTo>
                    <a:pt x="664" y="1985"/>
                  </a:lnTo>
                  <a:lnTo>
                    <a:pt x="618" y="2013"/>
                  </a:lnTo>
                  <a:lnTo>
                    <a:pt x="571" y="2042"/>
                  </a:lnTo>
                  <a:lnTo>
                    <a:pt x="521" y="2074"/>
                  </a:lnTo>
                  <a:lnTo>
                    <a:pt x="470" y="2108"/>
                  </a:lnTo>
                  <a:lnTo>
                    <a:pt x="418" y="2144"/>
                  </a:lnTo>
                  <a:lnTo>
                    <a:pt x="366" y="2181"/>
                  </a:lnTo>
                  <a:lnTo>
                    <a:pt x="313" y="2220"/>
                  </a:lnTo>
                  <a:lnTo>
                    <a:pt x="259" y="2261"/>
                  </a:lnTo>
                  <a:lnTo>
                    <a:pt x="206" y="2304"/>
                  </a:lnTo>
                  <a:lnTo>
                    <a:pt x="184" y="2326"/>
                  </a:lnTo>
                  <a:lnTo>
                    <a:pt x="165" y="2352"/>
                  </a:lnTo>
                  <a:lnTo>
                    <a:pt x="152" y="2381"/>
                  </a:lnTo>
                  <a:lnTo>
                    <a:pt x="144" y="2411"/>
                  </a:lnTo>
                  <a:lnTo>
                    <a:pt x="141" y="2443"/>
                  </a:lnTo>
                  <a:lnTo>
                    <a:pt x="141" y="2800"/>
                  </a:lnTo>
                  <a:lnTo>
                    <a:pt x="139" y="2818"/>
                  </a:lnTo>
                  <a:lnTo>
                    <a:pt x="131" y="2835"/>
                  </a:lnTo>
                  <a:lnTo>
                    <a:pt x="121" y="2849"/>
                  </a:lnTo>
                  <a:lnTo>
                    <a:pt x="106" y="2860"/>
                  </a:lnTo>
                  <a:lnTo>
                    <a:pt x="90" y="2867"/>
                  </a:lnTo>
                  <a:lnTo>
                    <a:pt x="71" y="2869"/>
                  </a:lnTo>
                  <a:lnTo>
                    <a:pt x="52" y="2867"/>
                  </a:lnTo>
                  <a:lnTo>
                    <a:pt x="35" y="2860"/>
                  </a:lnTo>
                  <a:lnTo>
                    <a:pt x="21" y="2849"/>
                  </a:lnTo>
                  <a:lnTo>
                    <a:pt x="9" y="2835"/>
                  </a:lnTo>
                  <a:lnTo>
                    <a:pt x="3" y="2818"/>
                  </a:lnTo>
                  <a:lnTo>
                    <a:pt x="0" y="2800"/>
                  </a:lnTo>
                  <a:lnTo>
                    <a:pt x="0" y="2443"/>
                  </a:lnTo>
                  <a:lnTo>
                    <a:pt x="3" y="2402"/>
                  </a:lnTo>
                  <a:lnTo>
                    <a:pt x="11" y="2363"/>
                  </a:lnTo>
                  <a:lnTo>
                    <a:pt x="23" y="2324"/>
                  </a:lnTo>
                  <a:lnTo>
                    <a:pt x="40" y="2288"/>
                  </a:lnTo>
                  <a:lnTo>
                    <a:pt x="61" y="2254"/>
                  </a:lnTo>
                  <a:lnTo>
                    <a:pt x="88" y="2223"/>
                  </a:lnTo>
                  <a:lnTo>
                    <a:pt x="118" y="2195"/>
                  </a:lnTo>
                  <a:lnTo>
                    <a:pt x="174" y="2150"/>
                  </a:lnTo>
                  <a:lnTo>
                    <a:pt x="230" y="2107"/>
                  </a:lnTo>
                  <a:lnTo>
                    <a:pt x="286" y="2065"/>
                  </a:lnTo>
                  <a:lnTo>
                    <a:pt x="342" y="2025"/>
                  </a:lnTo>
                  <a:lnTo>
                    <a:pt x="397" y="1988"/>
                  </a:lnTo>
                  <a:lnTo>
                    <a:pt x="450" y="1953"/>
                  </a:lnTo>
                  <a:lnTo>
                    <a:pt x="502" y="1919"/>
                  </a:lnTo>
                  <a:lnTo>
                    <a:pt x="553" y="1889"/>
                  </a:lnTo>
                  <a:lnTo>
                    <a:pt x="600" y="1859"/>
                  </a:lnTo>
                  <a:lnTo>
                    <a:pt x="646" y="1833"/>
                  </a:lnTo>
                  <a:lnTo>
                    <a:pt x="688" y="1808"/>
                  </a:lnTo>
                  <a:lnTo>
                    <a:pt x="728" y="1787"/>
                  </a:lnTo>
                  <a:lnTo>
                    <a:pt x="764" y="1767"/>
                  </a:lnTo>
                  <a:lnTo>
                    <a:pt x="795" y="1750"/>
                  </a:lnTo>
                  <a:lnTo>
                    <a:pt x="822" y="1736"/>
                  </a:lnTo>
                  <a:lnTo>
                    <a:pt x="845" y="1725"/>
                  </a:lnTo>
                  <a:lnTo>
                    <a:pt x="845" y="1288"/>
                  </a:lnTo>
                  <a:lnTo>
                    <a:pt x="819" y="1261"/>
                  </a:lnTo>
                  <a:lnTo>
                    <a:pt x="795" y="1232"/>
                  </a:lnTo>
                  <a:lnTo>
                    <a:pt x="776" y="1201"/>
                  </a:lnTo>
                  <a:lnTo>
                    <a:pt x="760" y="1167"/>
                  </a:lnTo>
                  <a:lnTo>
                    <a:pt x="750" y="1132"/>
                  </a:lnTo>
                  <a:lnTo>
                    <a:pt x="743" y="1095"/>
                  </a:lnTo>
                  <a:lnTo>
                    <a:pt x="740" y="1057"/>
                  </a:lnTo>
                  <a:lnTo>
                    <a:pt x="740" y="538"/>
                  </a:lnTo>
                  <a:lnTo>
                    <a:pt x="743" y="480"/>
                  </a:lnTo>
                  <a:lnTo>
                    <a:pt x="753" y="423"/>
                  </a:lnTo>
                  <a:lnTo>
                    <a:pt x="768" y="369"/>
                  </a:lnTo>
                  <a:lnTo>
                    <a:pt x="789" y="316"/>
                  </a:lnTo>
                  <a:lnTo>
                    <a:pt x="814" y="267"/>
                  </a:lnTo>
                  <a:lnTo>
                    <a:pt x="844" y="221"/>
                  </a:lnTo>
                  <a:lnTo>
                    <a:pt x="879" y="178"/>
                  </a:lnTo>
                  <a:lnTo>
                    <a:pt x="918" y="139"/>
                  </a:lnTo>
                  <a:lnTo>
                    <a:pt x="962" y="104"/>
                  </a:lnTo>
                  <a:lnTo>
                    <a:pt x="1007" y="73"/>
                  </a:lnTo>
                  <a:lnTo>
                    <a:pt x="1057" y="48"/>
                  </a:lnTo>
                  <a:lnTo>
                    <a:pt x="1109" y="28"/>
                  </a:lnTo>
                  <a:lnTo>
                    <a:pt x="1164" y="12"/>
                  </a:lnTo>
                  <a:lnTo>
                    <a:pt x="1221" y="4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39;p36">
              <a:extLst>
                <a:ext uri="{FF2B5EF4-FFF2-40B4-BE49-F238E27FC236}">
                  <a16:creationId xmlns:a16="http://schemas.microsoft.com/office/drawing/2014/main" id="{DB46794B-C0F3-48DA-AB9A-ACFD58B29D60}"/>
                </a:ext>
              </a:extLst>
            </p:cNvPr>
            <p:cNvSpPr/>
            <p:nvPr/>
          </p:nvSpPr>
          <p:spPr>
            <a:xfrm>
              <a:off x="898525" y="2979738"/>
              <a:ext cx="77787" cy="261938"/>
            </a:xfrm>
            <a:custGeom>
              <a:avLst/>
              <a:gdLst/>
              <a:ahLst/>
              <a:cxnLst/>
              <a:rect l="l" t="t" r="r" b="b"/>
              <a:pathLst>
                <a:path w="485" h="1649" extrusionOk="0">
                  <a:moveTo>
                    <a:pt x="190" y="308"/>
                  </a:moveTo>
                  <a:lnTo>
                    <a:pt x="142" y="1399"/>
                  </a:lnTo>
                  <a:lnTo>
                    <a:pt x="236" y="1484"/>
                  </a:lnTo>
                  <a:lnTo>
                    <a:pt x="331" y="1397"/>
                  </a:lnTo>
                  <a:lnTo>
                    <a:pt x="282" y="310"/>
                  </a:lnTo>
                  <a:lnTo>
                    <a:pt x="262" y="312"/>
                  </a:lnTo>
                  <a:lnTo>
                    <a:pt x="240" y="314"/>
                  </a:lnTo>
                  <a:lnTo>
                    <a:pt x="215" y="311"/>
                  </a:lnTo>
                  <a:lnTo>
                    <a:pt x="190" y="308"/>
                  </a:lnTo>
                  <a:close/>
                  <a:moveTo>
                    <a:pt x="70" y="0"/>
                  </a:moveTo>
                  <a:lnTo>
                    <a:pt x="89" y="4"/>
                  </a:lnTo>
                  <a:lnTo>
                    <a:pt x="106" y="10"/>
                  </a:lnTo>
                  <a:lnTo>
                    <a:pt x="120" y="22"/>
                  </a:lnTo>
                  <a:lnTo>
                    <a:pt x="130" y="35"/>
                  </a:lnTo>
                  <a:lnTo>
                    <a:pt x="138" y="52"/>
                  </a:lnTo>
                  <a:lnTo>
                    <a:pt x="140" y="71"/>
                  </a:lnTo>
                  <a:lnTo>
                    <a:pt x="143" y="95"/>
                  </a:lnTo>
                  <a:lnTo>
                    <a:pt x="150" y="116"/>
                  </a:lnTo>
                  <a:lnTo>
                    <a:pt x="163" y="135"/>
                  </a:lnTo>
                  <a:lnTo>
                    <a:pt x="179" y="151"/>
                  </a:lnTo>
                  <a:lnTo>
                    <a:pt x="198" y="163"/>
                  </a:lnTo>
                  <a:lnTo>
                    <a:pt x="219" y="171"/>
                  </a:lnTo>
                  <a:lnTo>
                    <a:pt x="241" y="173"/>
                  </a:lnTo>
                  <a:lnTo>
                    <a:pt x="263" y="171"/>
                  </a:lnTo>
                  <a:lnTo>
                    <a:pt x="282" y="164"/>
                  </a:lnTo>
                  <a:lnTo>
                    <a:pt x="299" y="156"/>
                  </a:lnTo>
                  <a:lnTo>
                    <a:pt x="303" y="152"/>
                  </a:lnTo>
                  <a:lnTo>
                    <a:pt x="307" y="148"/>
                  </a:lnTo>
                  <a:lnTo>
                    <a:pt x="311" y="145"/>
                  </a:lnTo>
                  <a:lnTo>
                    <a:pt x="325" y="131"/>
                  </a:lnTo>
                  <a:lnTo>
                    <a:pt x="335" y="113"/>
                  </a:lnTo>
                  <a:lnTo>
                    <a:pt x="341" y="92"/>
                  </a:lnTo>
                  <a:lnTo>
                    <a:pt x="344" y="71"/>
                  </a:lnTo>
                  <a:lnTo>
                    <a:pt x="346" y="52"/>
                  </a:lnTo>
                  <a:lnTo>
                    <a:pt x="354" y="35"/>
                  </a:lnTo>
                  <a:lnTo>
                    <a:pt x="364" y="22"/>
                  </a:lnTo>
                  <a:lnTo>
                    <a:pt x="378" y="10"/>
                  </a:lnTo>
                  <a:lnTo>
                    <a:pt x="395" y="4"/>
                  </a:lnTo>
                  <a:lnTo>
                    <a:pt x="414" y="0"/>
                  </a:lnTo>
                  <a:lnTo>
                    <a:pt x="432" y="4"/>
                  </a:lnTo>
                  <a:lnTo>
                    <a:pt x="449" y="10"/>
                  </a:lnTo>
                  <a:lnTo>
                    <a:pt x="464" y="22"/>
                  </a:lnTo>
                  <a:lnTo>
                    <a:pt x="474" y="35"/>
                  </a:lnTo>
                  <a:lnTo>
                    <a:pt x="482" y="52"/>
                  </a:lnTo>
                  <a:lnTo>
                    <a:pt x="485" y="71"/>
                  </a:lnTo>
                  <a:lnTo>
                    <a:pt x="482" y="108"/>
                  </a:lnTo>
                  <a:lnTo>
                    <a:pt x="474" y="143"/>
                  </a:lnTo>
                  <a:lnTo>
                    <a:pt x="461" y="177"/>
                  </a:lnTo>
                  <a:lnTo>
                    <a:pt x="443" y="207"/>
                  </a:lnTo>
                  <a:lnTo>
                    <a:pt x="421" y="235"/>
                  </a:lnTo>
                  <a:lnTo>
                    <a:pt x="475" y="1423"/>
                  </a:lnTo>
                  <a:lnTo>
                    <a:pt x="474" y="1439"/>
                  </a:lnTo>
                  <a:lnTo>
                    <a:pt x="469" y="1454"/>
                  </a:lnTo>
                  <a:lnTo>
                    <a:pt x="462" y="1467"/>
                  </a:lnTo>
                  <a:lnTo>
                    <a:pt x="451" y="1478"/>
                  </a:lnTo>
                  <a:lnTo>
                    <a:pt x="284" y="1630"/>
                  </a:lnTo>
                  <a:lnTo>
                    <a:pt x="270" y="1640"/>
                  </a:lnTo>
                  <a:lnTo>
                    <a:pt x="254" y="1646"/>
                  </a:lnTo>
                  <a:lnTo>
                    <a:pt x="237" y="1649"/>
                  </a:lnTo>
                  <a:lnTo>
                    <a:pt x="221" y="1646"/>
                  </a:lnTo>
                  <a:lnTo>
                    <a:pt x="205" y="1640"/>
                  </a:lnTo>
                  <a:lnTo>
                    <a:pt x="191" y="1630"/>
                  </a:lnTo>
                  <a:lnTo>
                    <a:pt x="25" y="1480"/>
                  </a:lnTo>
                  <a:lnTo>
                    <a:pt x="15" y="1469"/>
                  </a:lnTo>
                  <a:lnTo>
                    <a:pt x="7" y="1456"/>
                  </a:lnTo>
                  <a:lnTo>
                    <a:pt x="3" y="1441"/>
                  </a:lnTo>
                  <a:lnTo>
                    <a:pt x="2" y="1425"/>
                  </a:lnTo>
                  <a:lnTo>
                    <a:pt x="54" y="223"/>
                  </a:lnTo>
                  <a:lnTo>
                    <a:pt x="35" y="196"/>
                  </a:lnTo>
                  <a:lnTo>
                    <a:pt x="20" y="168"/>
                  </a:lnTo>
                  <a:lnTo>
                    <a:pt x="8" y="137"/>
                  </a:lnTo>
                  <a:lnTo>
                    <a:pt x="2" y="105"/>
                  </a:lnTo>
                  <a:lnTo>
                    <a:pt x="0" y="71"/>
                  </a:lnTo>
                  <a:lnTo>
                    <a:pt x="2" y="52"/>
                  </a:lnTo>
                  <a:lnTo>
                    <a:pt x="9" y="35"/>
                  </a:lnTo>
                  <a:lnTo>
                    <a:pt x="20" y="22"/>
                  </a:lnTo>
                  <a:lnTo>
                    <a:pt x="34" y="10"/>
                  </a:lnTo>
                  <a:lnTo>
                    <a:pt x="51" y="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" name="Google Shape;440;p36">
            <a:extLst>
              <a:ext uri="{FF2B5EF4-FFF2-40B4-BE49-F238E27FC236}">
                <a16:creationId xmlns:a16="http://schemas.microsoft.com/office/drawing/2014/main" id="{E3CA02CC-4DBB-49C6-A3FF-1B7CF0D8A9E9}"/>
              </a:ext>
            </a:extLst>
          </p:cNvPr>
          <p:cNvGrpSpPr/>
          <p:nvPr/>
        </p:nvGrpSpPr>
        <p:grpSpPr>
          <a:xfrm>
            <a:off x="6729405" y="3471632"/>
            <a:ext cx="552451" cy="514349"/>
            <a:chOff x="6275388" y="4252913"/>
            <a:chExt cx="552450" cy="514349"/>
          </a:xfrm>
        </p:grpSpPr>
        <p:sp>
          <p:nvSpPr>
            <p:cNvPr id="44" name="Google Shape;441;p36">
              <a:extLst>
                <a:ext uri="{FF2B5EF4-FFF2-40B4-BE49-F238E27FC236}">
                  <a16:creationId xmlns:a16="http://schemas.microsoft.com/office/drawing/2014/main" id="{E34F3CFF-673B-42D2-A1C2-8138EE063818}"/>
                </a:ext>
              </a:extLst>
            </p:cNvPr>
            <p:cNvSpPr/>
            <p:nvPr/>
          </p:nvSpPr>
          <p:spPr>
            <a:xfrm>
              <a:off x="6429376" y="4252913"/>
              <a:ext cx="242888" cy="239712"/>
            </a:xfrm>
            <a:custGeom>
              <a:avLst/>
              <a:gdLst/>
              <a:ahLst/>
              <a:cxnLst/>
              <a:rect l="l" t="t" r="r" b="b"/>
              <a:pathLst>
                <a:path w="1535" h="1507" extrusionOk="0">
                  <a:moveTo>
                    <a:pt x="190" y="140"/>
                  </a:moveTo>
                  <a:lnTo>
                    <a:pt x="174" y="142"/>
                  </a:lnTo>
                  <a:lnTo>
                    <a:pt x="160" y="150"/>
                  </a:lnTo>
                  <a:lnTo>
                    <a:pt x="150" y="160"/>
                  </a:lnTo>
                  <a:lnTo>
                    <a:pt x="144" y="174"/>
                  </a:lnTo>
                  <a:lnTo>
                    <a:pt x="140" y="190"/>
                  </a:lnTo>
                  <a:lnTo>
                    <a:pt x="140" y="1018"/>
                  </a:lnTo>
                  <a:lnTo>
                    <a:pt x="144" y="1034"/>
                  </a:lnTo>
                  <a:lnTo>
                    <a:pt x="150" y="1048"/>
                  </a:lnTo>
                  <a:lnTo>
                    <a:pt x="160" y="1059"/>
                  </a:lnTo>
                  <a:lnTo>
                    <a:pt x="174" y="1065"/>
                  </a:lnTo>
                  <a:lnTo>
                    <a:pt x="190" y="1069"/>
                  </a:lnTo>
                  <a:lnTo>
                    <a:pt x="1345" y="1069"/>
                  </a:lnTo>
                  <a:lnTo>
                    <a:pt x="1361" y="1065"/>
                  </a:lnTo>
                  <a:lnTo>
                    <a:pt x="1373" y="1059"/>
                  </a:lnTo>
                  <a:lnTo>
                    <a:pt x="1385" y="1048"/>
                  </a:lnTo>
                  <a:lnTo>
                    <a:pt x="1391" y="1034"/>
                  </a:lnTo>
                  <a:lnTo>
                    <a:pt x="1394" y="1018"/>
                  </a:lnTo>
                  <a:lnTo>
                    <a:pt x="1394" y="190"/>
                  </a:lnTo>
                  <a:lnTo>
                    <a:pt x="1391" y="174"/>
                  </a:lnTo>
                  <a:lnTo>
                    <a:pt x="1385" y="160"/>
                  </a:lnTo>
                  <a:lnTo>
                    <a:pt x="1373" y="150"/>
                  </a:lnTo>
                  <a:lnTo>
                    <a:pt x="1361" y="142"/>
                  </a:lnTo>
                  <a:lnTo>
                    <a:pt x="1345" y="140"/>
                  </a:lnTo>
                  <a:lnTo>
                    <a:pt x="190" y="140"/>
                  </a:lnTo>
                  <a:close/>
                  <a:moveTo>
                    <a:pt x="190" y="0"/>
                  </a:moveTo>
                  <a:lnTo>
                    <a:pt x="1345" y="0"/>
                  </a:lnTo>
                  <a:lnTo>
                    <a:pt x="1380" y="2"/>
                  </a:lnTo>
                  <a:lnTo>
                    <a:pt x="1411" y="12"/>
                  </a:lnTo>
                  <a:lnTo>
                    <a:pt x="1441" y="25"/>
                  </a:lnTo>
                  <a:lnTo>
                    <a:pt x="1467" y="44"/>
                  </a:lnTo>
                  <a:lnTo>
                    <a:pt x="1490" y="68"/>
                  </a:lnTo>
                  <a:lnTo>
                    <a:pt x="1509" y="94"/>
                  </a:lnTo>
                  <a:lnTo>
                    <a:pt x="1523" y="123"/>
                  </a:lnTo>
                  <a:lnTo>
                    <a:pt x="1531" y="155"/>
                  </a:lnTo>
                  <a:lnTo>
                    <a:pt x="1535" y="190"/>
                  </a:lnTo>
                  <a:lnTo>
                    <a:pt x="1535" y="1018"/>
                  </a:lnTo>
                  <a:lnTo>
                    <a:pt x="1531" y="1053"/>
                  </a:lnTo>
                  <a:lnTo>
                    <a:pt x="1523" y="1084"/>
                  </a:lnTo>
                  <a:lnTo>
                    <a:pt x="1509" y="1114"/>
                  </a:lnTo>
                  <a:lnTo>
                    <a:pt x="1490" y="1140"/>
                  </a:lnTo>
                  <a:lnTo>
                    <a:pt x="1467" y="1164"/>
                  </a:lnTo>
                  <a:lnTo>
                    <a:pt x="1441" y="1183"/>
                  </a:lnTo>
                  <a:lnTo>
                    <a:pt x="1411" y="1196"/>
                  </a:lnTo>
                  <a:lnTo>
                    <a:pt x="1380" y="1206"/>
                  </a:lnTo>
                  <a:lnTo>
                    <a:pt x="1345" y="1209"/>
                  </a:lnTo>
                  <a:lnTo>
                    <a:pt x="837" y="1209"/>
                  </a:lnTo>
                  <a:lnTo>
                    <a:pt x="837" y="1367"/>
                  </a:lnTo>
                  <a:lnTo>
                    <a:pt x="1000" y="1367"/>
                  </a:lnTo>
                  <a:lnTo>
                    <a:pt x="1019" y="1369"/>
                  </a:lnTo>
                  <a:lnTo>
                    <a:pt x="1036" y="1377"/>
                  </a:lnTo>
                  <a:lnTo>
                    <a:pt x="1049" y="1387"/>
                  </a:lnTo>
                  <a:lnTo>
                    <a:pt x="1061" y="1402"/>
                  </a:lnTo>
                  <a:lnTo>
                    <a:pt x="1067" y="1419"/>
                  </a:lnTo>
                  <a:lnTo>
                    <a:pt x="1071" y="1437"/>
                  </a:lnTo>
                  <a:lnTo>
                    <a:pt x="1067" y="1456"/>
                  </a:lnTo>
                  <a:lnTo>
                    <a:pt x="1061" y="1473"/>
                  </a:lnTo>
                  <a:lnTo>
                    <a:pt x="1049" y="1487"/>
                  </a:lnTo>
                  <a:lnTo>
                    <a:pt x="1036" y="1498"/>
                  </a:lnTo>
                  <a:lnTo>
                    <a:pt x="1019" y="1505"/>
                  </a:lnTo>
                  <a:lnTo>
                    <a:pt x="1000" y="1507"/>
                  </a:lnTo>
                  <a:lnTo>
                    <a:pt x="535" y="1507"/>
                  </a:lnTo>
                  <a:lnTo>
                    <a:pt x="517" y="1505"/>
                  </a:lnTo>
                  <a:lnTo>
                    <a:pt x="500" y="1498"/>
                  </a:lnTo>
                  <a:lnTo>
                    <a:pt x="485" y="1487"/>
                  </a:lnTo>
                  <a:lnTo>
                    <a:pt x="475" y="1473"/>
                  </a:lnTo>
                  <a:lnTo>
                    <a:pt x="467" y="1456"/>
                  </a:lnTo>
                  <a:lnTo>
                    <a:pt x="465" y="1437"/>
                  </a:lnTo>
                  <a:lnTo>
                    <a:pt x="467" y="1419"/>
                  </a:lnTo>
                  <a:lnTo>
                    <a:pt x="475" y="1402"/>
                  </a:lnTo>
                  <a:lnTo>
                    <a:pt x="485" y="1387"/>
                  </a:lnTo>
                  <a:lnTo>
                    <a:pt x="500" y="1377"/>
                  </a:lnTo>
                  <a:lnTo>
                    <a:pt x="517" y="1369"/>
                  </a:lnTo>
                  <a:lnTo>
                    <a:pt x="535" y="1367"/>
                  </a:lnTo>
                  <a:lnTo>
                    <a:pt x="697" y="1367"/>
                  </a:lnTo>
                  <a:lnTo>
                    <a:pt x="697" y="1209"/>
                  </a:lnTo>
                  <a:lnTo>
                    <a:pt x="190" y="1209"/>
                  </a:lnTo>
                  <a:lnTo>
                    <a:pt x="156" y="1206"/>
                  </a:lnTo>
                  <a:lnTo>
                    <a:pt x="125" y="1196"/>
                  </a:lnTo>
                  <a:lnTo>
                    <a:pt x="94" y="1183"/>
                  </a:lnTo>
                  <a:lnTo>
                    <a:pt x="68" y="1164"/>
                  </a:lnTo>
                  <a:lnTo>
                    <a:pt x="46" y="1140"/>
                  </a:lnTo>
                  <a:lnTo>
                    <a:pt x="27" y="1114"/>
                  </a:lnTo>
                  <a:lnTo>
                    <a:pt x="13" y="1084"/>
                  </a:lnTo>
                  <a:lnTo>
                    <a:pt x="3" y="1053"/>
                  </a:lnTo>
                  <a:lnTo>
                    <a:pt x="0" y="1018"/>
                  </a:lnTo>
                  <a:lnTo>
                    <a:pt x="0" y="190"/>
                  </a:lnTo>
                  <a:lnTo>
                    <a:pt x="3" y="155"/>
                  </a:lnTo>
                  <a:lnTo>
                    <a:pt x="13" y="123"/>
                  </a:lnTo>
                  <a:lnTo>
                    <a:pt x="27" y="94"/>
                  </a:lnTo>
                  <a:lnTo>
                    <a:pt x="46" y="68"/>
                  </a:lnTo>
                  <a:lnTo>
                    <a:pt x="68" y="44"/>
                  </a:lnTo>
                  <a:lnTo>
                    <a:pt x="94" y="25"/>
                  </a:lnTo>
                  <a:lnTo>
                    <a:pt x="125" y="12"/>
                  </a:lnTo>
                  <a:lnTo>
                    <a:pt x="156" y="2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42;p36">
              <a:extLst>
                <a:ext uri="{FF2B5EF4-FFF2-40B4-BE49-F238E27FC236}">
                  <a16:creationId xmlns:a16="http://schemas.microsoft.com/office/drawing/2014/main" id="{9D965D51-CBAC-4F87-9BDD-868CF929EC02}"/>
                </a:ext>
              </a:extLst>
            </p:cNvPr>
            <p:cNvSpPr/>
            <p:nvPr/>
          </p:nvSpPr>
          <p:spPr>
            <a:xfrm>
              <a:off x="6275388" y="4527550"/>
              <a:ext cx="242888" cy="239712"/>
            </a:xfrm>
            <a:custGeom>
              <a:avLst/>
              <a:gdLst/>
              <a:ahLst/>
              <a:cxnLst/>
              <a:rect l="l" t="t" r="r" b="b"/>
              <a:pathLst>
                <a:path w="1534" h="1508" extrusionOk="0">
                  <a:moveTo>
                    <a:pt x="190" y="141"/>
                  </a:moveTo>
                  <a:lnTo>
                    <a:pt x="174" y="144"/>
                  </a:lnTo>
                  <a:lnTo>
                    <a:pt x="160" y="151"/>
                  </a:lnTo>
                  <a:lnTo>
                    <a:pt x="150" y="162"/>
                  </a:lnTo>
                  <a:lnTo>
                    <a:pt x="142" y="175"/>
                  </a:lnTo>
                  <a:lnTo>
                    <a:pt x="140" y="191"/>
                  </a:lnTo>
                  <a:lnTo>
                    <a:pt x="140" y="1020"/>
                  </a:lnTo>
                  <a:lnTo>
                    <a:pt x="142" y="1036"/>
                  </a:lnTo>
                  <a:lnTo>
                    <a:pt x="150" y="1049"/>
                  </a:lnTo>
                  <a:lnTo>
                    <a:pt x="160" y="1060"/>
                  </a:lnTo>
                  <a:lnTo>
                    <a:pt x="174" y="1067"/>
                  </a:lnTo>
                  <a:lnTo>
                    <a:pt x="190" y="1070"/>
                  </a:lnTo>
                  <a:lnTo>
                    <a:pt x="1345" y="1070"/>
                  </a:lnTo>
                  <a:lnTo>
                    <a:pt x="1360" y="1067"/>
                  </a:lnTo>
                  <a:lnTo>
                    <a:pt x="1374" y="1060"/>
                  </a:lnTo>
                  <a:lnTo>
                    <a:pt x="1385" y="1049"/>
                  </a:lnTo>
                  <a:lnTo>
                    <a:pt x="1392" y="1036"/>
                  </a:lnTo>
                  <a:lnTo>
                    <a:pt x="1394" y="1020"/>
                  </a:lnTo>
                  <a:lnTo>
                    <a:pt x="1393" y="1020"/>
                  </a:lnTo>
                  <a:lnTo>
                    <a:pt x="1393" y="191"/>
                  </a:lnTo>
                  <a:lnTo>
                    <a:pt x="1391" y="175"/>
                  </a:lnTo>
                  <a:lnTo>
                    <a:pt x="1384" y="162"/>
                  </a:lnTo>
                  <a:lnTo>
                    <a:pt x="1373" y="151"/>
                  </a:lnTo>
                  <a:lnTo>
                    <a:pt x="1359" y="144"/>
                  </a:lnTo>
                  <a:lnTo>
                    <a:pt x="1343" y="141"/>
                  </a:lnTo>
                  <a:lnTo>
                    <a:pt x="190" y="141"/>
                  </a:lnTo>
                  <a:close/>
                  <a:moveTo>
                    <a:pt x="190" y="0"/>
                  </a:moveTo>
                  <a:lnTo>
                    <a:pt x="1345" y="0"/>
                  </a:lnTo>
                  <a:lnTo>
                    <a:pt x="1378" y="3"/>
                  </a:lnTo>
                  <a:lnTo>
                    <a:pt x="1411" y="12"/>
                  </a:lnTo>
                  <a:lnTo>
                    <a:pt x="1441" y="26"/>
                  </a:lnTo>
                  <a:lnTo>
                    <a:pt x="1467" y="45"/>
                  </a:lnTo>
                  <a:lnTo>
                    <a:pt x="1489" y="68"/>
                  </a:lnTo>
                  <a:lnTo>
                    <a:pt x="1508" y="94"/>
                  </a:lnTo>
                  <a:lnTo>
                    <a:pt x="1523" y="124"/>
                  </a:lnTo>
                  <a:lnTo>
                    <a:pt x="1531" y="156"/>
                  </a:lnTo>
                  <a:lnTo>
                    <a:pt x="1534" y="190"/>
                  </a:lnTo>
                  <a:lnTo>
                    <a:pt x="1534" y="1019"/>
                  </a:lnTo>
                  <a:lnTo>
                    <a:pt x="1531" y="1053"/>
                  </a:lnTo>
                  <a:lnTo>
                    <a:pt x="1523" y="1086"/>
                  </a:lnTo>
                  <a:lnTo>
                    <a:pt x="1508" y="1115"/>
                  </a:lnTo>
                  <a:lnTo>
                    <a:pt x="1490" y="1141"/>
                  </a:lnTo>
                  <a:lnTo>
                    <a:pt x="1467" y="1165"/>
                  </a:lnTo>
                  <a:lnTo>
                    <a:pt x="1441" y="1183"/>
                  </a:lnTo>
                  <a:lnTo>
                    <a:pt x="1411" y="1197"/>
                  </a:lnTo>
                  <a:lnTo>
                    <a:pt x="1378" y="1206"/>
                  </a:lnTo>
                  <a:lnTo>
                    <a:pt x="1345" y="1209"/>
                  </a:lnTo>
                  <a:lnTo>
                    <a:pt x="837" y="1209"/>
                  </a:lnTo>
                  <a:lnTo>
                    <a:pt x="837" y="1367"/>
                  </a:lnTo>
                  <a:lnTo>
                    <a:pt x="1000" y="1367"/>
                  </a:lnTo>
                  <a:lnTo>
                    <a:pt x="1019" y="1370"/>
                  </a:lnTo>
                  <a:lnTo>
                    <a:pt x="1036" y="1377"/>
                  </a:lnTo>
                  <a:lnTo>
                    <a:pt x="1049" y="1388"/>
                  </a:lnTo>
                  <a:lnTo>
                    <a:pt x="1060" y="1402"/>
                  </a:lnTo>
                  <a:lnTo>
                    <a:pt x="1067" y="1419"/>
                  </a:lnTo>
                  <a:lnTo>
                    <a:pt x="1069" y="1438"/>
                  </a:lnTo>
                  <a:lnTo>
                    <a:pt x="1067" y="1457"/>
                  </a:lnTo>
                  <a:lnTo>
                    <a:pt x="1060" y="1474"/>
                  </a:lnTo>
                  <a:lnTo>
                    <a:pt x="1049" y="1487"/>
                  </a:lnTo>
                  <a:lnTo>
                    <a:pt x="1036" y="1498"/>
                  </a:lnTo>
                  <a:lnTo>
                    <a:pt x="1019" y="1505"/>
                  </a:lnTo>
                  <a:lnTo>
                    <a:pt x="1000" y="1508"/>
                  </a:lnTo>
                  <a:lnTo>
                    <a:pt x="535" y="1508"/>
                  </a:lnTo>
                  <a:lnTo>
                    <a:pt x="516" y="1505"/>
                  </a:lnTo>
                  <a:lnTo>
                    <a:pt x="500" y="1498"/>
                  </a:lnTo>
                  <a:lnTo>
                    <a:pt x="485" y="1487"/>
                  </a:lnTo>
                  <a:lnTo>
                    <a:pt x="475" y="1474"/>
                  </a:lnTo>
                  <a:lnTo>
                    <a:pt x="467" y="1457"/>
                  </a:lnTo>
                  <a:lnTo>
                    <a:pt x="465" y="1438"/>
                  </a:lnTo>
                  <a:lnTo>
                    <a:pt x="467" y="1419"/>
                  </a:lnTo>
                  <a:lnTo>
                    <a:pt x="475" y="1402"/>
                  </a:lnTo>
                  <a:lnTo>
                    <a:pt x="485" y="1388"/>
                  </a:lnTo>
                  <a:lnTo>
                    <a:pt x="500" y="1377"/>
                  </a:lnTo>
                  <a:lnTo>
                    <a:pt x="516" y="1370"/>
                  </a:lnTo>
                  <a:lnTo>
                    <a:pt x="535" y="1367"/>
                  </a:lnTo>
                  <a:lnTo>
                    <a:pt x="697" y="1367"/>
                  </a:lnTo>
                  <a:lnTo>
                    <a:pt x="697" y="1209"/>
                  </a:lnTo>
                  <a:lnTo>
                    <a:pt x="190" y="1209"/>
                  </a:lnTo>
                  <a:lnTo>
                    <a:pt x="156" y="1206"/>
                  </a:lnTo>
                  <a:lnTo>
                    <a:pt x="123" y="1197"/>
                  </a:lnTo>
                  <a:lnTo>
                    <a:pt x="94" y="1183"/>
                  </a:lnTo>
                  <a:lnTo>
                    <a:pt x="67" y="1165"/>
                  </a:lnTo>
                  <a:lnTo>
                    <a:pt x="44" y="1141"/>
                  </a:lnTo>
                  <a:lnTo>
                    <a:pt x="26" y="1115"/>
                  </a:lnTo>
                  <a:lnTo>
                    <a:pt x="12" y="1086"/>
                  </a:lnTo>
                  <a:lnTo>
                    <a:pt x="3" y="1053"/>
                  </a:lnTo>
                  <a:lnTo>
                    <a:pt x="0" y="1019"/>
                  </a:lnTo>
                  <a:lnTo>
                    <a:pt x="0" y="190"/>
                  </a:lnTo>
                  <a:lnTo>
                    <a:pt x="3" y="156"/>
                  </a:lnTo>
                  <a:lnTo>
                    <a:pt x="12" y="124"/>
                  </a:lnTo>
                  <a:lnTo>
                    <a:pt x="26" y="94"/>
                  </a:lnTo>
                  <a:lnTo>
                    <a:pt x="44" y="68"/>
                  </a:lnTo>
                  <a:lnTo>
                    <a:pt x="67" y="44"/>
                  </a:lnTo>
                  <a:lnTo>
                    <a:pt x="94" y="26"/>
                  </a:lnTo>
                  <a:lnTo>
                    <a:pt x="123" y="12"/>
                  </a:lnTo>
                  <a:lnTo>
                    <a:pt x="156" y="3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43;p36">
              <a:extLst>
                <a:ext uri="{FF2B5EF4-FFF2-40B4-BE49-F238E27FC236}">
                  <a16:creationId xmlns:a16="http://schemas.microsoft.com/office/drawing/2014/main" id="{27D1E252-39AB-49B1-ADE8-5AB676319EE5}"/>
                </a:ext>
              </a:extLst>
            </p:cNvPr>
            <p:cNvSpPr/>
            <p:nvPr/>
          </p:nvSpPr>
          <p:spPr>
            <a:xfrm>
              <a:off x="6583363" y="4527550"/>
              <a:ext cx="244475" cy="239712"/>
            </a:xfrm>
            <a:custGeom>
              <a:avLst/>
              <a:gdLst/>
              <a:ahLst/>
              <a:cxnLst/>
              <a:rect l="l" t="t" r="r" b="b"/>
              <a:pathLst>
                <a:path w="1535" h="1508" extrusionOk="0">
                  <a:moveTo>
                    <a:pt x="190" y="141"/>
                  </a:moveTo>
                  <a:lnTo>
                    <a:pt x="174" y="144"/>
                  </a:lnTo>
                  <a:lnTo>
                    <a:pt x="161" y="151"/>
                  </a:lnTo>
                  <a:lnTo>
                    <a:pt x="150" y="162"/>
                  </a:lnTo>
                  <a:lnTo>
                    <a:pt x="143" y="175"/>
                  </a:lnTo>
                  <a:lnTo>
                    <a:pt x="141" y="191"/>
                  </a:lnTo>
                  <a:lnTo>
                    <a:pt x="141" y="1020"/>
                  </a:lnTo>
                  <a:lnTo>
                    <a:pt x="143" y="1036"/>
                  </a:lnTo>
                  <a:lnTo>
                    <a:pt x="150" y="1049"/>
                  </a:lnTo>
                  <a:lnTo>
                    <a:pt x="161" y="1060"/>
                  </a:lnTo>
                  <a:lnTo>
                    <a:pt x="174" y="1067"/>
                  </a:lnTo>
                  <a:lnTo>
                    <a:pt x="190" y="1070"/>
                  </a:lnTo>
                  <a:lnTo>
                    <a:pt x="1345" y="1070"/>
                  </a:lnTo>
                  <a:lnTo>
                    <a:pt x="1361" y="1067"/>
                  </a:lnTo>
                  <a:lnTo>
                    <a:pt x="1373" y="1060"/>
                  </a:lnTo>
                  <a:lnTo>
                    <a:pt x="1385" y="1049"/>
                  </a:lnTo>
                  <a:lnTo>
                    <a:pt x="1391" y="1036"/>
                  </a:lnTo>
                  <a:lnTo>
                    <a:pt x="1395" y="1020"/>
                  </a:lnTo>
                  <a:lnTo>
                    <a:pt x="1393" y="1020"/>
                  </a:lnTo>
                  <a:lnTo>
                    <a:pt x="1393" y="191"/>
                  </a:lnTo>
                  <a:lnTo>
                    <a:pt x="1391" y="175"/>
                  </a:lnTo>
                  <a:lnTo>
                    <a:pt x="1384" y="162"/>
                  </a:lnTo>
                  <a:lnTo>
                    <a:pt x="1373" y="151"/>
                  </a:lnTo>
                  <a:lnTo>
                    <a:pt x="1360" y="144"/>
                  </a:lnTo>
                  <a:lnTo>
                    <a:pt x="1344" y="141"/>
                  </a:lnTo>
                  <a:lnTo>
                    <a:pt x="190" y="141"/>
                  </a:lnTo>
                  <a:close/>
                  <a:moveTo>
                    <a:pt x="190" y="0"/>
                  </a:moveTo>
                  <a:lnTo>
                    <a:pt x="1345" y="0"/>
                  </a:lnTo>
                  <a:lnTo>
                    <a:pt x="1379" y="3"/>
                  </a:lnTo>
                  <a:lnTo>
                    <a:pt x="1410" y="12"/>
                  </a:lnTo>
                  <a:lnTo>
                    <a:pt x="1440" y="26"/>
                  </a:lnTo>
                  <a:lnTo>
                    <a:pt x="1466" y="45"/>
                  </a:lnTo>
                  <a:lnTo>
                    <a:pt x="1489" y="68"/>
                  </a:lnTo>
                  <a:lnTo>
                    <a:pt x="1508" y="94"/>
                  </a:lnTo>
                  <a:lnTo>
                    <a:pt x="1522" y="124"/>
                  </a:lnTo>
                  <a:lnTo>
                    <a:pt x="1532" y="156"/>
                  </a:lnTo>
                  <a:lnTo>
                    <a:pt x="1535" y="190"/>
                  </a:lnTo>
                  <a:lnTo>
                    <a:pt x="1535" y="1019"/>
                  </a:lnTo>
                  <a:lnTo>
                    <a:pt x="1532" y="1053"/>
                  </a:lnTo>
                  <a:lnTo>
                    <a:pt x="1522" y="1086"/>
                  </a:lnTo>
                  <a:lnTo>
                    <a:pt x="1508" y="1115"/>
                  </a:lnTo>
                  <a:lnTo>
                    <a:pt x="1489" y="1141"/>
                  </a:lnTo>
                  <a:lnTo>
                    <a:pt x="1467" y="1165"/>
                  </a:lnTo>
                  <a:lnTo>
                    <a:pt x="1440" y="1183"/>
                  </a:lnTo>
                  <a:lnTo>
                    <a:pt x="1410" y="1197"/>
                  </a:lnTo>
                  <a:lnTo>
                    <a:pt x="1379" y="1206"/>
                  </a:lnTo>
                  <a:lnTo>
                    <a:pt x="1345" y="1209"/>
                  </a:lnTo>
                  <a:lnTo>
                    <a:pt x="838" y="1209"/>
                  </a:lnTo>
                  <a:lnTo>
                    <a:pt x="838" y="1367"/>
                  </a:lnTo>
                  <a:lnTo>
                    <a:pt x="999" y="1367"/>
                  </a:lnTo>
                  <a:lnTo>
                    <a:pt x="1018" y="1370"/>
                  </a:lnTo>
                  <a:lnTo>
                    <a:pt x="1035" y="1377"/>
                  </a:lnTo>
                  <a:lnTo>
                    <a:pt x="1050" y="1388"/>
                  </a:lnTo>
                  <a:lnTo>
                    <a:pt x="1060" y="1402"/>
                  </a:lnTo>
                  <a:lnTo>
                    <a:pt x="1068" y="1419"/>
                  </a:lnTo>
                  <a:lnTo>
                    <a:pt x="1070" y="1438"/>
                  </a:lnTo>
                  <a:lnTo>
                    <a:pt x="1068" y="1457"/>
                  </a:lnTo>
                  <a:lnTo>
                    <a:pt x="1060" y="1474"/>
                  </a:lnTo>
                  <a:lnTo>
                    <a:pt x="1050" y="1487"/>
                  </a:lnTo>
                  <a:lnTo>
                    <a:pt x="1035" y="1498"/>
                  </a:lnTo>
                  <a:lnTo>
                    <a:pt x="1018" y="1505"/>
                  </a:lnTo>
                  <a:lnTo>
                    <a:pt x="999" y="1508"/>
                  </a:lnTo>
                  <a:lnTo>
                    <a:pt x="535" y="1508"/>
                  </a:lnTo>
                  <a:lnTo>
                    <a:pt x="516" y="1505"/>
                  </a:lnTo>
                  <a:lnTo>
                    <a:pt x="499" y="1498"/>
                  </a:lnTo>
                  <a:lnTo>
                    <a:pt x="486" y="1487"/>
                  </a:lnTo>
                  <a:lnTo>
                    <a:pt x="474" y="1474"/>
                  </a:lnTo>
                  <a:lnTo>
                    <a:pt x="468" y="1457"/>
                  </a:lnTo>
                  <a:lnTo>
                    <a:pt x="464" y="1438"/>
                  </a:lnTo>
                  <a:lnTo>
                    <a:pt x="468" y="1419"/>
                  </a:lnTo>
                  <a:lnTo>
                    <a:pt x="474" y="1402"/>
                  </a:lnTo>
                  <a:lnTo>
                    <a:pt x="486" y="1388"/>
                  </a:lnTo>
                  <a:lnTo>
                    <a:pt x="499" y="1377"/>
                  </a:lnTo>
                  <a:lnTo>
                    <a:pt x="516" y="1370"/>
                  </a:lnTo>
                  <a:lnTo>
                    <a:pt x="535" y="1367"/>
                  </a:lnTo>
                  <a:lnTo>
                    <a:pt x="697" y="1367"/>
                  </a:lnTo>
                  <a:lnTo>
                    <a:pt x="697" y="1209"/>
                  </a:lnTo>
                  <a:lnTo>
                    <a:pt x="190" y="1209"/>
                  </a:lnTo>
                  <a:lnTo>
                    <a:pt x="155" y="1206"/>
                  </a:lnTo>
                  <a:lnTo>
                    <a:pt x="124" y="1197"/>
                  </a:lnTo>
                  <a:lnTo>
                    <a:pt x="94" y="1183"/>
                  </a:lnTo>
                  <a:lnTo>
                    <a:pt x="68" y="1165"/>
                  </a:lnTo>
                  <a:lnTo>
                    <a:pt x="45" y="1141"/>
                  </a:lnTo>
                  <a:lnTo>
                    <a:pt x="26" y="1115"/>
                  </a:lnTo>
                  <a:lnTo>
                    <a:pt x="12" y="1086"/>
                  </a:lnTo>
                  <a:lnTo>
                    <a:pt x="4" y="1053"/>
                  </a:lnTo>
                  <a:lnTo>
                    <a:pt x="0" y="1019"/>
                  </a:lnTo>
                  <a:lnTo>
                    <a:pt x="0" y="190"/>
                  </a:lnTo>
                  <a:lnTo>
                    <a:pt x="4" y="156"/>
                  </a:lnTo>
                  <a:lnTo>
                    <a:pt x="12" y="124"/>
                  </a:lnTo>
                  <a:lnTo>
                    <a:pt x="26" y="94"/>
                  </a:lnTo>
                  <a:lnTo>
                    <a:pt x="45" y="68"/>
                  </a:lnTo>
                  <a:lnTo>
                    <a:pt x="68" y="44"/>
                  </a:lnTo>
                  <a:lnTo>
                    <a:pt x="94" y="26"/>
                  </a:lnTo>
                  <a:lnTo>
                    <a:pt x="124" y="12"/>
                  </a:lnTo>
                  <a:lnTo>
                    <a:pt x="155" y="3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44;p36">
              <a:extLst>
                <a:ext uri="{FF2B5EF4-FFF2-40B4-BE49-F238E27FC236}">
                  <a16:creationId xmlns:a16="http://schemas.microsoft.com/office/drawing/2014/main" id="{BBCDD90A-0417-48EC-A6E8-7278904543C7}"/>
                </a:ext>
              </a:extLst>
            </p:cNvPr>
            <p:cNvSpPr/>
            <p:nvPr/>
          </p:nvSpPr>
          <p:spPr>
            <a:xfrm>
              <a:off x="6307138" y="4319588"/>
              <a:ext cx="92075" cy="173037"/>
            </a:xfrm>
            <a:custGeom>
              <a:avLst/>
              <a:gdLst/>
              <a:ahLst/>
              <a:cxnLst/>
              <a:rect l="l" t="t" r="r" b="b"/>
              <a:pathLst>
                <a:path w="589" h="1084" extrusionOk="0">
                  <a:moveTo>
                    <a:pt x="71" y="0"/>
                  </a:moveTo>
                  <a:lnTo>
                    <a:pt x="519" y="0"/>
                  </a:lnTo>
                  <a:lnTo>
                    <a:pt x="538" y="2"/>
                  </a:lnTo>
                  <a:lnTo>
                    <a:pt x="554" y="10"/>
                  </a:lnTo>
                  <a:lnTo>
                    <a:pt x="569" y="20"/>
                  </a:lnTo>
                  <a:lnTo>
                    <a:pt x="579" y="34"/>
                  </a:lnTo>
                  <a:lnTo>
                    <a:pt x="586" y="51"/>
                  </a:lnTo>
                  <a:lnTo>
                    <a:pt x="589" y="70"/>
                  </a:lnTo>
                  <a:lnTo>
                    <a:pt x="586" y="89"/>
                  </a:lnTo>
                  <a:lnTo>
                    <a:pt x="579" y="106"/>
                  </a:lnTo>
                  <a:lnTo>
                    <a:pt x="569" y="119"/>
                  </a:lnTo>
                  <a:lnTo>
                    <a:pt x="554" y="131"/>
                  </a:lnTo>
                  <a:lnTo>
                    <a:pt x="538" y="137"/>
                  </a:lnTo>
                  <a:lnTo>
                    <a:pt x="519" y="140"/>
                  </a:lnTo>
                  <a:lnTo>
                    <a:pt x="140" y="140"/>
                  </a:lnTo>
                  <a:lnTo>
                    <a:pt x="140" y="1014"/>
                  </a:lnTo>
                  <a:lnTo>
                    <a:pt x="138" y="1033"/>
                  </a:lnTo>
                  <a:lnTo>
                    <a:pt x="131" y="1050"/>
                  </a:lnTo>
                  <a:lnTo>
                    <a:pt x="120" y="1064"/>
                  </a:lnTo>
                  <a:lnTo>
                    <a:pt x="106" y="1075"/>
                  </a:lnTo>
                  <a:lnTo>
                    <a:pt x="89" y="1082"/>
                  </a:lnTo>
                  <a:lnTo>
                    <a:pt x="71" y="1084"/>
                  </a:lnTo>
                  <a:lnTo>
                    <a:pt x="52" y="1082"/>
                  </a:lnTo>
                  <a:lnTo>
                    <a:pt x="35" y="1075"/>
                  </a:lnTo>
                  <a:lnTo>
                    <a:pt x="20" y="1064"/>
                  </a:lnTo>
                  <a:lnTo>
                    <a:pt x="10" y="1050"/>
                  </a:lnTo>
                  <a:lnTo>
                    <a:pt x="2" y="1033"/>
                  </a:lnTo>
                  <a:lnTo>
                    <a:pt x="0" y="1014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10" y="35"/>
                  </a:lnTo>
                  <a:lnTo>
                    <a:pt x="21" y="20"/>
                  </a:lnTo>
                  <a:lnTo>
                    <a:pt x="35" y="10"/>
                  </a:lnTo>
                  <a:lnTo>
                    <a:pt x="52" y="2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45;p36">
              <a:extLst>
                <a:ext uri="{FF2B5EF4-FFF2-40B4-BE49-F238E27FC236}">
                  <a16:creationId xmlns:a16="http://schemas.microsoft.com/office/drawing/2014/main" id="{F6D2E06A-E47F-4222-854A-8C50A08FA48B}"/>
                </a:ext>
              </a:extLst>
            </p:cNvPr>
            <p:cNvSpPr/>
            <p:nvPr/>
          </p:nvSpPr>
          <p:spPr>
            <a:xfrm>
              <a:off x="6702426" y="4319588"/>
              <a:ext cx="93663" cy="173037"/>
            </a:xfrm>
            <a:custGeom>
              <a:avLst/>
              <a:gdLst/>
              <a:ahLst/>
              <a:cxnLst/>
              <a:rect l="l" t="t" r="r" b="b"/>
              <a:pathLst>
                <a:path w="590" h="1085" extrusionOk="0">
                  <a:moveTo>
                    <a:pt x="71" y="0"/>
                  </a:moveTo>
                  <a:lnTo>
                    <a:pt x="519" y="0"/>
                  </a:lnTo>
                  <a:lnTo>
                    <a:pt x="538" y="2"/>
                  </a:lnTo>
                  <a:lnTo>
                    <a:pt x="555" y="10"/>
                  </a:lnTo>
                  <a:lnTo>
                    <a:pt x="569" y="20"/>
                  </a:lnTo>
                  <a:lnTo>
                    <a:pt x="580" y="34"/>
                  </a:lnTo>
                  <a:lnTo>
                    <a:pt x="586" y="51"/>
                  </a:lnTo>
                  <a:lnTo>
                    <a:pt x="590" y="70"/>
                  </a:lnTo>
                  <a:lnTo>
                    <a:pt x="590" y="1015"/>
                  </a:lnTo>
                  <a:lnTo>
                    <a:pt x="586" y="1034"/>
                  </a:lnTo>
                  <a:lnTo>
                    <a:pt x="580" y="1051"/>
                  </a:lnTo>
                  <a:lnTo>
                    <a:pt x="569" y="1064"/>
                  </a:lnTo>
                  <a:lnTo>
                    <a:pt x="555" y="1076"/>
                  </a:lnTo>
                  <a:lnTo>
                    <a:pt x="538" y="1082"/>
                  </a:lnTo>
                  <a:lnTo>
                    <a:pt x="519" y="1085"/>
                  </a:lnTo>
                  <a:lnTo>
                    <a:pt x="500" y="1082"/>
                  </a:lnTo>
                  <a:lnTo>
                    <a:pt x="483" y="1075"/>
                  </a:lnTo>
                  <a:lnTo>
                    <a:pt x="469" y="1064"/>
                  </a:lnTo>
                  <a:lnTo>
                    <a:pt x="459" y="1050"/>
                  </a:lnTo>
                  <a:lnTo>
                    <a:pt x="451" y="1033"/>
                  </a:lnTo>
                  <a:lnTo>
                    <a:pt x="449" y="1014"/>
                  </a:lnTo>
                  <a:lnTo>
                    <a:pt x="449" y="140"/>
                  </a:lnTo>
                  <a:lnTo>
                    <a:pt x="71" y="140"/>
                  </a:lnTo>
                  <a:lnTo>
                    <a:pt x="52" y="137"/>
                  </a:lnTo>
                  <a:lnTo>
                    <a:pt x="35" y="131"/>
                  </a:lnTo>
                  <a:lnTo>
                    <a:pt x="21" y="119"/>
                  </a:lnTo>
                  <a:lnTo>
                    <a:pt x="10" y="106"/>
                  </a:lnTo>
                  <a:lnTo>
                    <a:pt x="3" y="89"/>
                  </a:lnTo>
                  <a:lnTo>
                    <a:pt x="0" y="70"/>
                  </a:lnTo>
                  <a:lnTo>
                    <a:pt x="3" y="51"/>
                  </a:lnTo>
                  <a:lnTo>
                    <a:pt x="10" y="34"/>
                  </a:lnTo>
                  <a:lnTo>
                    <a:pt x="21" y="20"/>
                  </a:lnTo>
                  <a:lnTo>
                    <a:pt x="35" y="10"/>
                  </a:lnTo>
                  <a:lnTo>
                    <a:pt x="52" y="2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427;p36">
            <a:extLst>
              <a:ext uri="{FF2B5EF4-FFF2-40B4-BE49-F238E27FC236}">
                <a16:creationId xmlns:a16="http://schemas.microsoft.com/office/drawing/2014/main" id="{970AABA1-EF9D-4C0F-AA3E-729E5E9ED513}"/>
              </a:ext>
            </a:extLst>
          </p:cNvPr>
          <p:cNvSpPr txBox="1"/>
          <p:nvPr/>
        </p:nvSpPr>
        <p:spPr>
          <a:xfrm>
            <a:off x="8717829" y="4938652"/>
            <a:ext cx="20909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None/>
            </a:pPr>
            <a:r>
              <a:rPr lang="fr-FR" sz="2400" noProof="1">
                <a:solidFill>
                  <a:srgbClr val="FFC00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Framwork utilise </a:t>
            </a:r>
          </a:p>
        </p:txBody>
      </p:sp>
    </p:spTree>
    <p:extLst>
      <p:ext uri="{BB962C8B-B14F-4D97-AF65-F5344CB8AC3E}">
        <p14:creationId xmlns:p14="http://schemas.microsoft.com/office/powerpoint/2010/main" val="221013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2">
            <a:extLst>
              <a:ext uri="{FF2B5EF4-FFF2-40B4-BE49-F238E27FC236}">
                <a16:creationId xmlns:a16="http://schemas.microsoft.com/office/drawing/2014/main" id="{1E30145B-AA62-4BB6-BBD1-945304704188}"/>
              </a:ext>
            </a:extLst>
          </p:cNvPr>
          <p:cNvSpPr/>
          <p:nvPr/>
        </p:nvSpPr>
        <p:spPr>
          <a:xfrm>
            <a:off x="-1" y="6612835"/>
            <a:ext cx="12192001" cy="245165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6CFF3AC4-97FF-4C58-B031-4ABF8F74AEDD}"/>
              </a:ext>
            </a:extLst>
          </p:cNvPr>
          <p:cNvSpPr/>
          <p:nvPr/>
        </p:nvSpPr>
        <p:spPr>
          <a:xfrm>
            <a:off x="0" y="6506817"/>
            <a:ext cx="12192000" cy="142459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5686707-A3F7-4B9B-AE81-620D6074E7CF}"/>
              </a:ext>
            </a:extLst>
          </p:cNvPr>
          <p:cNvSpPr/>
          <p:nvPr/>
        </p:nvSpPr>
        <p:spPr>
          <a:xfrm rot="5400000">
            <a:off x="506894" y="800103"/>
            <a:ext cx="775253" cy="19878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3">
            <a:extLst>
              <a:ext uri="{FF2B5EF4-FFF2-40B4-BE49-F238E27FC236}">
                <a16:creationId xmlns:a16="http://schemas.microsoft.com/office/drawing/2014/main" id="{5C4E5062-14E8-4D38-AFA2-93DC20BDD9F7}"/>
              </a:ext>
            </a:extLst>
          </p:cNvPr>
          <p:cNvSpPr/>
          <p:nvPr/>
        </p:nvSpPr>
        <p:spPr>
          <a:xfrm rot="5400000">
            <a:off x="-28167" y="332963"/>
            <a:ext cx="1023733" cy="357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54DF9FF1-A12C-41B3-A96E-941EB27D0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266" y="1763576"/>
            <a:ext cx="829294" cy="4565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607325D-0F11-4D42-9C6D-34866511F1A7}"/>
              </a:ext>
            </a:extLst>
          </p:cNvPr>
          <p:cNvSpPr txBox="1"/>
          <p:nvPr/>
        </p:nvSpPr>
        <p:spPr>
          <a:xfrm>
            <a:off x="1491899" y="1768557"/>
            <a:ext cx="3344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Récupération base de données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D041A10-1C88-4E26-8D96-AFF4C832394C}"/>
              </a:ext>
            </a:extLst>
          </p:cNvPr>
          <p:cNvSpPr txBox="1"/>
          <p:nvPr/>
        </p:nvSpPr>
        <p:spPr>
          <a:xfrm>
            <a:off x="1491899" y="2140078"/>
            <a:ext cx="711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gency FB" panose="020B0503020202020204" pitchFamily="34" charset="0"/>
              </a:rPr>
              <a:t>Importation de jeu de données dans diffèrent répertoire locale.</a:t>
            </a:r>
          </a:p>
          <a:p>
            <a:r>
              <a:rPr lang="fr-FR" dirty="0">
                <a:latin typeface="Agency FB" panose="020B0503020202020204" pitchFamily="34" charset="0"/>
              </a:rPr>
              <a:t>Les diffèrent jeu de données utilise sont :</a:t>
            </a:r>
          </a:p>
        </p:txBody>
      </p:sp>
      <p:graphicFrame>
        <p:nvGraphicFramePr>
          <p:cNvPr id="21" name="Tableau 20">
            <a:extLst>
              <a:ext uri="{FF2B5EF4-FFF2-40B4-BE49-F238E27FC236}">
                <a16:creationId xmlns:a16="http://schemas.microsoft.com/office/drawing/2014/main" id="{478CEABD-0811-44B3-AB9B-821D74B92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68806"/>
              </p:ext>
            </p:extLst>
          </p:nvPr>
        </p:nvGraphicFramePr>
        <p:xfrm>
          <a:off x="1235493" y="2920073"/>
          <a:ext cx="6868273" cy="264182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2288">
                  <a:extLst>
                    <a:ext uri="{9D8B030D-6E8A-4147-A177-3AD203B41FA5}">
                      <a16:colId xmlns:a16="http://schemas.microsoft.com/office/drawing/2014/main" val="1822435000"/>
                    </a:ext>
                  </a:extLst>
                </a:gridCol>
                <a:gridCol w="1356930">
                  <a:extLst>
                    <a:ext uri="{9D8B030D-6E8A-4147-A177-3AD203B41FA5}">
                      <a16:colId xmlns:a16="http://schemas.microsoft.com/office/drawing/2014/main" val="3686166899"/>
                    </a:ext>
                  </a:extLst>
                </a:gridCol>
                <a:gridCol w="2149055">
                  <a:extLst>
                    <a:ext uri="{9D8B030D-6E8A-4147-A177-3AD203B41FA5}">
                      <a16:colId xmlns:a16="http://schemas.microsoft.com/office/drawing/2014/main" val="1541197174"/>
                    </a:ext>
                  </a:extLst>
                </a:gridCol>
              </a:tblGrid>
              <a:tr h="62345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Arial Black" panose="020B0A04020102020204" pitchFamily="34" charset="0"/>
                        </a:rPr>
                        <a:t>Name data base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Arial Black" panose="020B0A04020102020204" pitchFamily="34" charset="0"/>
                        </a:rPr>
                        <a:t>Type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Répertoire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 </a:t>
                      </a:r>
                    </a:p>
                  </a:txBody>
                  <a:tcPr marL="9525" marR="9525" marT="9525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5095540"/>
                  </a:ext>
                </a:extLst>
              </a:tr>
              <a:tr h="771479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u="none" strike="noStrike" dirty="0">
                          <a:effectLst/>
                        </a:rPr>
                        <a:t>Recharge </a:t>
                      </a:r>
                    </a:p>
                    <a:p>
                      <a:pPr algn="l" rtl="0" fontAlgn="t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effectLst/>
                        </a:rPr>
                        <a:t>CDR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TOPUP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25327"/>
                  </a:ext>
                </a:extLst>
              </a:tr>
              <a:tr h="62345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u="none" strike="noStrike" dirty="0">
                          <a:effectLst/>
                        </a:rPr>
                        <a:t>Voix PPDV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effectLst/>
                        </a:rPr>
                        <a:t>CDR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OCS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282713"/>
                  </a:ext>
                </a:extLst>
              </a:tr>
              <a:tr h="62345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PPBU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CDR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OCS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760249"/>
                  </a:ext>
                </a:extLst>
              </a:tr>
            </a:tbl>
          </a:graphicData>
        </a:graphic>
      </p:graphicFrame>
      <p:sp>
        <p:nvSpPr>
          <p:cNvPr id="22" name="ZoneTexte 21">
            <a:extLst>
              <a:ext uri="{FF2B5EF4-FFF2-40B4-BE49-F238E27FC236}">
                <a16:creationId xmlns:a16="http://schemas.microsoft.com/office/drawing/2014/main" id="{FF1F749E-6521-41D0-9F77-B13F973D90E4}"/>
              </a:ext>
            </a:extLst>
          </p:cNvPr>
          <p:cNvSpPr txBox="1"/>
          <p:nvPr/>
        </p:nvSpPr>
        <p:spPr>
          <a:xfrm>
            <a:off x="1235493" y="637885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r>
              <a:rPr lang="en-US" sz="2800" b="1" dirty="0">
                <a:solidFill>
                  <a:srgbClr val="FFC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SOURCE </a:t>
            </a:r>
            <a:r>
              <a:rPr lang="en-US" sz="2800" b="1" noProof="1">
                <a:solidFill>
                  <a:srgbClr val="FFC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DONNÉES</a:t>
            </a:r>
            <a:r>
              <a:rPr lang="en-US" sz="2800" b="1" dirty="0">
                <a:solidFill>
                  <a:srgbClr val="FFC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51927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2">
            <a:extLst>
              <a:ext uri="{FF2B5EF4-FFF2-40B4-BE49-F238E27FC236}">
                <a16:creationId xmlns:a16="http://schemas.microsoft.com/office/drawing/2014/main" id="{1E30145B-AA62-4BB6-BBD1-945304704188}"/>
              </a:ext>
            </a:extLst>
          </p:cNvPr>
          <p:cNvSpPr/>
          <p:nvPr/>
        </p:nvSpPr>
        <p:spPr>
          <a:xfrm>
            <a:off x="-1" y="6612835"/>
            <a:ext cx="12192001" cy="245165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6CFF3AC4-97FF-4C58-B031-4ABF8F74AEDD}"/>
              </a:ext>
            </a:extLst>
          </p:cNvPr>
          <p:cNvSpPr/>
          <p:nvPr/>
        </p:nvSpPr>
        <p:spPr>
          <a:xfrm>
            <a:off x="0" y="6506817"/>
            <a:ext cx="12192000" cy="142459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5686707-A3F7-4B9B-AE81-620D6074E7CF}"/>
              </a:ext>
            </a:extLst>
          </p:cNvPr>
          <p:cNvSpPr/>
          <p:nvPr/>
        </p:nvSpPr>
        <p:spPr>
          <a:xfrm rot="5400000">
            <a:off x="506894" y="800103"/>
            <a:ext cx="775253" cy="19878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3">
            <a:extLst>
              <a:ext uri="{FF2B5EF4-FFF2-40B4-BE49-F238E27FC236}">
                <a16:creationId xmlns:a16="http://schemas.microsoft.com/office/drawing/2014/main" id="{5C4E5062-14E8-4D38-AFA2-93DC20BDD9F7}"/>
              </a:ext>
            </a:extLst>
          </p:cNvPr>
          <p:cNvSpPr/>
          <p:nvPr/>
        </p:nvSpPr>
        <p:spPr>
          <a:xfrm rot="5400000">
            <a:off x="-28167" y="332963"/>
            <a:ext cx="1023733" cy="357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30" name="Google Shape;456;p37">
            <a:extLst>
              <a:ext uri="{FF2B5EF4-FFF2-40B4-BE49-F238E27FC236}">
                <a16:creationId xmlns:a16="http://schemas.microsoft.com/office/drawing/2014/main" id="{0617A1C9-CA29-4129-AF06-D6A63B74CF3F}"/>
              </a:ext>
            </a:extLst>
          </p:cNvPr>
          <p:cNvSpPr/>
          <p:nvPr/>
        </p:nvSpPr>
        <p:spPr>
          <a:xfrm>
            <a:off x="1572455" y="3836272"/>
            <a:ext cx="1429479" cy="1647249"/>
          </a:xfrm>
          <a:prstGeom prst="roundRect">
            <a:avLst>
              <a:gd name="adj" fmla="val 555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457;p37">
            <a:extLst>
              <a:ext uri="{FF2B5EF4-FFF2-40B4-BE49-F238E27FC236}">
                <a16:creationId xmlns:a16="http://schemas.microsoft.com/office/drawing/2014/main" id="{BAAD0A8B-25C5-46C0-8602-3D66971F8809}"/>
              </a:ext>
            </a:extLst>
          </p:cNvPr>
          <p:cNvSpPr/>
          <p:nvPr/>
        </p:nvSpPr>
        <p:spPr>
          <a:xfrm>
            <a:off x="2019699" y="3585529"/>
            <a:ext cx="534991" cy="534991"/>
          </a:xfrm>
          <a:prstGeom prst="ellipse">
            <a:avLst/>
          </a:prstGeom>
          <a:solidFill>
            <a:srgbClr val="FFFFFF"/>
          </a:solidFill>
          <a:ln w="381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dirty="0"/>
          </a:p>
        </p:txBody>
      </p:sp>
      <p:cxnSp>
        <p:nvCxnSpPr>
          <p:cNvPr id="132" name="Google Shape;458;p37">
            <a:extLst>
              <a:ext uri="{FF2B5EF4-FFF2-40B4-BE49-F238E27FC236}">
                <a16:creationId xmlns:a16="http://schemas.microsoft.com/office/drawing/2014/main" id="{32B50825-6953-42F8-93A2-A3C9DBC31A0F}"/>
              </a:ext>
            </a:extLst>
          </p:cNvPr>
          <p:cNvCxnSpPr>
            <a:stCxn id="130" idx="2"/>
          </p:cNvCxnSpPr>
          <p:nvPr/>
        </p:nvCxnSpPr>
        <p:spPr>
          <a:xfrm>
            <a:off x="2287195" y="5483521"/>
            <a:ext cx="0" cy="699900"/>
          </a:xfrm>
          <a:prstGeom prst="straightConnector1">
            <a:avLst/>
          </a:prstGeom>
          <a:noFill/>
          <a:ln w="5715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459;p37">
            <a:extLst>
              <a:ext uri="{FF2B5EF4-FFF2-40B4-BE49-F238E27FC236}">
                <a16:creationId xmlns:a16="http://schemas.microsoft.com/office/drawing/2014/main" id="{9ED4B7CC-C1E8-462F-BB73-98A5BFBA1E37}"/>
              </a:ext>
            </a:extLst>
          </p:cNvPr>
          <p:cNvSpPr/>
          <p:nvPr/>
        </p:nvSpPr>
        <p:spPr>
          <a:xfrm>
            <a:off x="3239471" y="6191933"/>
            <a:ext cx="1907388" cy="3176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460;p37">
            <a:extLst>
              <a:ext uri="{FF2B5EF4-FFF2-40B4-BE49-F238E27FC236}">
                <a16:creationId xmlns:a16="http://schemas.microsoft.com/office/drawing/2014/main" id="{DD553BF1-D4DF-4D9B-913E-B0FD0D5C520D}"/>
              </a:ext>
            </a:extLst>
          </p:cNvPr>
          <p:cNvSpPr/>
          <p:nvPr/>
        </p:nvSpPr>
        <p:spPr>
          <a:xfrm>
            <a:off x="3506968" y="2090907"/>
            <a:ext cx="1429479" cy="1647249"/>
          </a:xfrm>
          <a:prstGeom prst="roundRect">
            <a:avLst>
              <a:gd name="adj" fmla="val 5556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461;p37">
            <a:extLst>
              <a:ext uri="{FF2B5EF4-FFF2-40B4-BE49-F238E27FC236}">
                <a16:creationId xmlns:a16="http://schemas.microsoft.com/office/drawing/2014/main" id="{C903DFC6-9123-4ADE-A8DD-0198F810C04C}"/>
              </a:ext>
            </a:extLst>
          </p:cNvPr>
          <p:cNvSpPr/>
          <p:nvPr/>
        </p:nvSpPr>
        <p:spPr>
          <a:xfrm>
            <a:off x="3925670" y="1840164"/>
            <a:ext cx="534991" cy="534991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dirty="0">
              <a:solidFill>
                <a:srgbClr val="FFC000"/>
              </a:solidFill>
            </a:endParaRPr>
          </a:p>
        </p:txBody>
      </p:sp>
      <p:cxnSp>
        <p:nvCxnSpPr>
          <p:cNvPr id="136" name="Google Shape;462;p37">
            <a:extLst>
              <a:ext uri="{FF2B5EF4-FFF2-40B4-BE49-F238E27FC236}">
                <a16:creationId xmlns:a16="http://schemas.microsoft.com/office/drawing/2014/main" id="{75EFA774-4676-4A88-B49D-B5D14E36C695}"/>
              </a:ext>
            </a:extLst>
          </p:cNvPr>
          <p:cNvCxnSpPr>
            <a:stCxn id="134" idx="2"/>
            <a:endCxn id="133" idx="0"/>
          </p:cNvCxnSpPr>
          <p:nvPr/>
        </p:nvCxnSpPr>
        <p:spPr>
          <a:xfrm flipH="1">
            <a:off x="4193165" y="3738156"/>
            <a:ext cx="28543" cy="2453777"/>
          </a:xfrm>
          <a:prstGeom prst="straightConnector1">
            <a:avLst/>
          </a:prstGeom>
          <a:noFill/>
          <a:ln w="571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463;p37">
            <a:extLst>
              <a:ext uri="{FF2B5EF4-FFF2-40B4-BE49-F238E27FC236}">
                <a16:creationId xmlns:a16="http://schemas.microsoft.com/office/drawing/2014/main" id="{7F233D8C-692C-4D0F-86AF-DD4224029393}"/>
              </a:ext>
            </a:extLst>
          </p:cNvPr>
          <p:cNvSpPr/>
          <p:nvPr/>
        </p:nvSpPr>
        <p:spPr>
          <a:xfrm>
            <a:off x="5137755" y="6191935"/>
            <a:ext cx="1907388" cy="31766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464;p37">
            <a:extLst>
              <a:ext uri="{FF2B5EF4-FFF2-40B4-BE49-F238E27FC236}">
                <a16:creationId xmlns:a16="http://schemas.microsoft.com/office/drawing/2014/main" id="{B2050DF5-1FEA-4FAA-8561-1C4F5FB43561}"/>
              </a:ext>
            </a:extLst>
          </p:cNvPr>
          <p:cNvSpPr/>
          <p:nvPr/>
        </p:nvSpPr>
        <p:spPr>
          <a:xfrm>
            <a:off x="5376710" y="3836272"/>
            <a:ext cx="1429479" cy="1647249"/>
          </a:xfrm>
          <a:prstGeom prst="roundRect">
            <a:avLst>
              <a:gd name="adj" fmla="val 555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465;p37">
            <a:extLst>
              <a:ext uri="{FF2B5EF4-FFF2-40B4-BE49-F238E27FC236}">
                <a16:creationId xmlns:a16="http://schemas.microsoft.com/office/drawing/2014/main" id="{B86A4714-C527-4AAF-A1F7-D9EF82E7EED9}"/>
              </a:ext>
            </a:extLst>
          </p:cNvPr>
          <p:cNvSpPr/>
          <p:nvPr/>
        </p:nvSpPr>
        <p:spPr>
          <a:xfrm>
            <a:off x="5823954" y="3585529"/>
            <a:ext cx="534991" cy="534991"/>
          </a:xfrm>
          <a:prstGeom prst="ellipse">
            <a:avLst/>
          </a:prstGeom>
          <a:solidFill>
            <a:schemeClr val="bg1"/>
          </a:solidFill>
          <a:ln w="381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dirty="0">
              <a:solidFill>
                <a:srgbClr val="002060"/>
              </a:solidFill>
            </a:endParaRPr>
          </a:p>
        </p:txBody>
      </p:sp>
      <p:cxnSp>
        <p:nvCxnSpPr>
          <p:cNvPr id="140" name="Google Shape;466;p37">
            <a:extLst>
              <a:ext uri="{FF2B5EF4-FFF2-40B4-BE49-F238E27FC236}">
                <a16:creationId xmlns:a16="http://schemas.microsoft.com/office/drawing/2014/main" id="{2D54A5CB-F1D2-4D24-93E9-90DAA82A65D1}"/>
              </a:ext>
            </a:extLst>
          </p:cNvPr>
          <p:cNvCxnSpPr>
            <a:stCxn id="138" idx="2"/>
            <a:endCxn id="137" idx="0"/>
          </p:cNvCxnSpPr>
          <p:nvPr/>
        </p:nvCxnSpPr>
        <p:spPr>
          <a:xfrm flipH="1">
            <a:off x="6091449" y="5483521"/>
            <a:ext cx="1" cy="708414"/>
          </a:xfrm>
          <a:prstGeom prst="straightConnector1">
            <a:avLst/>
          </a:prstGeom>
          <a:noFill/>
          <a:ln w="5715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467;p37">
            <a:extLst>
              <a:ext uri="{FF2B5EF4-FFF2-40B4-BE49-F238E27FC236}">
                <a16:creationId xmlns:a16="http://schemas.microsoft.com/office/drawing/2014/main" id="{61AB2FBB-5D09-430F-9F08-69B211DE0B91}"/>
              </a:ext>
            </a:extLst>
          </p:cNvPr>
          <p:cNvSpPr/>
          <p:nvPr/>
        </p:nvSpPr>
        <p:spPr>
          <a:xfrm>
            <a:off x="7043726" y="6191933"/>
            <a:ext cx="1907388" cy="3176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468;p37">
            <a:extLst>
              <a:ext uri="{FF2B5EF4-FFF2-40B4-BE49-F238E27FC236}">
                <a16:creationId xmlns:a16="http://schemas.microsoft.com/office/drawing/2014/main" id="{542F302C-F7F2-4284-AC6F-84444FBCFB84}"/>
              </a:ext>
            </a:extLst>
          </p:cNvPr>
          <p:cNvSpPr/>
          <p:nvPr/>
        </p:nvSpPr>
        <p:spPr>
          <a:xfrm>
            <a:off x="7282681" y="2090907"/>
            <a:ext cx="1429479" cy="1647249"/>
          </a:xfrm>
          <a:prstGeom prst="roundRect">
            <a:avLst>
              <a:gd name="adj" fmla="val 555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469;p37">
            <a:extLst>
              <a:ext uri="{FF2B5EF4-FFF2-40B4-BE49-F238E27FC236}">
                <a16:creationId xmlns:a16="http://schemas.microsoft.com/office/drawing/2014/main" id="{4ABBDDA5-A8FF-488E-A9DE-D9BC6C0D9259}"/>
              </a:ext>
            </a:extLst>
          </p:cNvPr>
          <p:cNvSpPr/>
          <p:nvPr/>
        </p:nvSpPr>
        <p:spPr>
          <a:xfrm>
            <a:off x="7729925" y="1840164"/>
            <a:ext cx="534991" cy="534991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cxnSp>
        <p:nvCxnSpPr>
          <p:cNvPr id="144" name="Google Shape;470;p37">
            <a:extLst>
              <a:ext uri="{FF2B5EF4-FFF2-40B4-BE49-F238E27FC236}">
                <a16:creationId xmlns:a16="http://schemas.microsoft.com/office/drawing/2014/main" id="{4270DE27-A915-40B1-96FD-E90B9B9B25E3}"/>
              </a:ext>
            </a:extLst>
          </p:cNvPr>
          <p:cNvCxnSpPr>
            <a:stCxn id="142" idx="2"/>
            <a:endCxn id="141" idx="0"/>
          </p:cNvCxnSpPr>
          <p:nvPr/>
        </p:nvCxnSpPr>
        <p:spPr>
          <a:xfrm flipH="1">
            <a:off x="7997420" y="3738156"/>
            <a:ext cx="1" cy="2453777"/>
          </a:xfrm>
          <a:prstGeom prst="straightConnector1">
            <a:avLst/>
          </a:prstGeom>
          <a:noFill/>
          <a:ln w="5715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5" name="Google Shape;471;p37">
            <a:extLst>
              <a:ext uri="{FF2B5EF4-FFF2-40B4-BE49-F238E27FC236}">
                <a16:creationId xmlns:a16="http://schemas.microsoft.com/office/drawing/2014/main" id="{B3273D04-C4DE-4203-BF2B-3719524FF195}"/>
              </a:ext>
            </a:extLst>
          </p:cNvPr>
          <p:cNvSpPr/>
          <p:nvPr/>
        </p:nvSpPr>
        <p:spPr>
          <a:xfrm>
            <a:off x="9190067" y="3836272"/>
            <a:ext cx="1429479" cy="1734018"/>
          </a:xfrm>
          <a:prstGeom prst="roundRect">
            <a:avLst>
              <a:gd name="adj" fmla="val 5556"/>
            </a:avLst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472;p37">
            <a:extLst>
              <a:ext uri="{FF2B5EF4-FFF2-40B4-BE49-F238E27FC236}">
                <a16:creationId xmlns:a16="http://schemas.microsoft.com/office/drawing/2014/main" id="{CEF842A9-30D7-43C3-9B29-F12FF4B6C2C3}"/>
              </a:ext>
            </a:extLst>
          </p:cNvPr>
          <p:cNvSpPr/>
          <p:nvPr/>
        </p:nvSpPr>
        <p:spPr>
          <a:xfrm>
            <a:off x="9637311" y="3585529"/>
            <a:ext cx="534991" cy="534991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dirty="0">
              <a:solidFill>
                <a:srgbClr val="002060"/>
              </a:solidFill>
            </a:endParaRPr>
          </a:p>
        </p:txBody>
      </p:sp>
      <p:cxnSp>
        <p:nvCxnSpPr>
          <p:cNvPr id="147" name="Google Shape;473;p37">
            <a:extLst>
              <a:ext uri="{FF2B5EF4-FFF2-40B4-BE49-F238E27FC236}">
                <a16:creationId xmlns:a16="http://schemas.microsoft.com/office/drawing/2014/main" id="{B3A80E4C-7B55-4EB6-9CA5-6F9A249A149E}"/>
              </a:ext>
            </a:extLst>
          </p:cNvPr>
          <p:cNvCxnSpPr>
            <a:cxnSpLocks/>
            <a:stCxn id="145" idx="2"/>
          </p:cNvCxnSpPr>
          <p:nvPr/>
        </p:nvCxnSpPr>
        <p:spPr>
          <a:xfrm>
            <a:off x="9904807" y="5570290"/>
            <a:ext cx="0" cy="613131"/>
          </a:xfrm>
          <a:prstGeom prst="straightConnector1">
            <a:avLst/>
          </a:prstGeom>
          <a:noFill/>
          <a:ln w="5715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8" name="Google Shape;474;p37">
            <a:extLst>
              <a:ext uri="{FF2B5EF4-FFF2-40B4-BE49-F238E27FC236}">
                <a16:creationId xmlns:a16="http://schemas.microsoft.com/office/drawing/2014/main" id="{5B0A3D9C-80F1-4918-A6E8-C26AE87116CC}"/>
              </a:ext>
            </a:extLst>
          </p:cNvPr>
          <p:cNvSpPr/>
          <p:nvPr/>
        </p:nvSpPr>
        <p:spPr>
          <a:xfrm>
            <a:off x="0" y="6191935"/>
            <a:ext cx="3240888" cy="31766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475;p37">
            <a:extLst>
              <a:ext uri="{FF2B5EF4-FFF2-40B4-BE49-F238E27FC236}">
                <a16:creationId xmlns:a16="http://schemas.microsoft.com/office/drawing/2014/main" id="{D8A7A838-CDC1-45B9-AADC-5CC51B9F9AE8}"/>
              </a:ext>
            </a:extLst>
          </p:cNvPr>
          <p:cNvSpPr/>
          <p:nvPr/>
        </p:nvSpPr>
        <p:spPr>
          <a:xfrm>
            <a:off x="8951112" y="6191935"/>
            <a:ext cx="3240888" cy="317661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476;p37">
            <a:extLst>
              <a:ext uri="{FF2B5EF4-FFF2-40B4-BE49-F238E27FC236}">
                <a16:creationId xmlns:a16="http://schemas.microsoft.com/office/drawing/2014/main" id="{B4B69ABD-A482-4128-B03D-15491F1772C5}"/>
              </a:ext>
            </a:extLst>
          </p:cNvPr>
          <p:cNvSpPr txBox="1"/>
          <p:nvPr/>
        </p:nvSpPr>
        <p:spPr>
          <a:xfrm>
            <a:off x="1699200" y="4274936"/>
            <a:ext cx="1277643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</a:pPr>
            <a:r>
              <a:rPr lang="en-US" b="1" dirty="0">
                <a:solidFill>
                  <a:schemeClr val="l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Connection du serveur. </a:t>
            </a:r>
            <a:endParaRPr b="1" dirty="0">
              <a:solidFill>
                <a:schemeClr val="lt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1" name="Google Shape;477;p37">
            <a:extLst>
              <a:ext uri="{FF2B5EF4-FFF2-40B4-BE49-F238E27FC236}">
                <a16:creationId xmlns:a16="http://schemas.microsoft.com/office/drawing/2014/main" id="{B39A60B0-0697-4852-9FBB-3D437EFFCB80}"/>
              </a:ext>
            </a:extLst>
          </p:cNvPr>
          <p:cNvSpPr txBox="1"/>
          <p:nvPr/>
        </p:nvSpPr>
        <p:spPr>
          <a:xfrm>
            <a:off x="5448088" y="4250968"/>
            <a:ext cx="1277643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</a:pPr>
            <a:r>
              <a:rPr lang="fr-FR" sz="1600" b="1" dirty="0">
                <a:solidFill>
                  <a:schemeClr val="l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Mise en place de données </a:t>
            </a:r>
            <a:endParaRPr sz="1600" b="1" dirty="0">
              <a:solidFill>
                <a:schemeClr val="lt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2" name="Google Shape;478;p37">
            <a:extLst>
              <a:ext uri="{FF2B5EF4-FFF2-40B4-BE49-F238E27FC236}">
                <a16:creationId xmlns:a16="http://schemas.microsoft.com/office/drawing/2014/main" id="{E81D1067-5D89-4587-89B1-A1D633223D58}"/>
              </a:ext>
            </a:extLst>
          </p:cNvPr>
          <p:cNvSpPr txBox="1"/>
          <p:nvPr/>
        </p:nvSpPr>
        <p:spPr>
          <a:xfrm>
            <a:off x="3554343" y="2530324"/>
            <a:ext cx="127764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</a:pPr>
            <a:r>
              <a:rPr lang="fr-FR" sz="2000" b="1" dirty="0">
                <a:solidFill>
                  <a:schemeClr val="l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Nettoyage</a:t>
            </a:r>
            <a:r>
              <a:rPr lang="en-US" sz="2000" b="1" dirty="0">
                <a:solidFill>
                  <a:schemeClr val="l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de </a:t>
            </a:r>
            <a:r>
              <a:rPr lang="fr-FR" sz="2000" b="1" dirty="0">
                <a:solidFill>
                  <a:schemeClr val="l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données</a:t>
            </a:r>
            <a:r>
              <a:rPr lang="en-US" sz="2000" b="1" dirty="0">
                <a:solidFill>
                  <a:schemeClr val="l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endParaRPr sz="2000" b="1" dirty="0">
              <a:solidFill>
                <a:schemeClr val="lt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53" name="Google Shape;479;p37">
            <a:extLst>
              <a:ext uri="{FF2B5EF4-FFF2-40B4-BE49-F238E27FC236}">
                <a16:creationId xmlns:a16="http://schemas.microsoft.com/office/drawing/2014/main" id="{37E1C145-F930-4B08-91FF-FFD27B9F3BDE}"/>
              </a:ext>
            </a:extLst>
          </p:cNvPr>
          <p:cNvSpPr txBox="1"/>
          <p:nvPr/>
        </p:nvSpPr>
        <p:spPr>
          <a:xfrm>
            <a:off x="7322369" y="2300152"/>
            <a:ext cx="127764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buClr>
                <a:schemeClr val="lt1"/>
              </a:buClr>
              <a:buSzPts val="1200"/>
            </a:pPr>
            <a:r>
              <a:rPr lang="fr-FR" b="1" dirty="0">
                <a:solidFill>
                  <a:schemeClr val="l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Connexion base de données  PostgreSQL to  serveur</a:t>
            </a:r>
          </a:p>
        </p:txBody>
      </p:sp>
      <p:sp>
        <p:nvSpPr>
          <p:cNvPr id="154" name="Google Shape;480;p37">
            <a:extLst>
              <a:ext uri="{FF2B5EF4-FFF2-40B4-BE49-F238E27FC236}">
                <a16:creationId xmlns:a16="http://schemas.microsoft.com/office/drawing/2014/main" id="{E90F3FAE-35AE-489A-BA7F-B95BDA3ACF06}"/>
              </a:ext>
            </a:extLst>
          </p:cNvPr>
          <p:cNvSpPr txBox="1"/>
          <p:nvPr/>
        </p:nvSpPr>
        <p:spPr>
          <a:xfrm>
            <a:off x="9264569" y="4045517"/>
            <a:ext cx="1277643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Connexion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base de </a:t>
            </a:r>
            <a:r>
              <a:rPr lang="fr-FR" b="1" noProof="1">
                <a:solidFill>
                  <a:schemeClr val="bg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données </a:t>
            </a:r>
            <a:r>
              <a:rPr lang="fr-FR" b="1" dirty="0">
                <a:solidFill>
                  <a:schemeClr val="lt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PostgreSQL</a:t>
            </a:r>
            <a:r>
              <a:rPr lang="fr-FR" b="1" noProof="1">
                <a:solidFill>
                  <a:schemeClr val="bg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to grafana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61" name="ZoneTexte 160">
            <a:extLst>
              <a:ext uri="{FF2B5EF4-FFF2-40B4-BE49-F238E27FC236}">
                <a16:creationId xmlns:a16="http://schemas.microsoft.com/office/drawing/2014/main" id="{19AF3DD7-5984-4ABD-AB7E-090DA81487CA}"/>
              </a:ext>
            </a:extLst>
          </p:cNvPr>
          <p:cNvSpPr txBox="1"/>
          <p:nvPr/>
        </p:nvSpPr>
        <p:spPr>
          <a:xfrm>
            <a:off x="1126436" y="740410"/>
            <a:ext cx="5811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None/>
            </a:pPr>
            <a:r>
              <a:rPr lang="fr-FR" sz="2800" b="1" noProof="1">
                <a:solidFill>
                  <a:srgbClr val="FFC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TRAITEMENT</a:t>
            </a:r>
            <a:r>
              <a:rPr lang="fr-FR" sz="2800" b="1" dirty="0">
                <a:solidFill>
                  <a:srgbClr val="FFC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DE </a:t>
            </a:r>
            <a:r>
              <a:rPr lang="fr-FR" sz="2800" b="1" noProof="1">
                <a:solidFill>
                  <a:srgbClr val="FFC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DONNÉES </a:t>
            </a:r>
            <a:r>
              <a:rPr lang="fr-FR" sz="2800" b="1" dirty="0">
                <a:solidFill>
                  <a:srgbClr val="FFC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1997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2">
            <a:extLst>
              <a:ext uri="{FF2B5EF4-FFF2-40B4-BE49-F238E27FC236}">
                <a16:creationId xmlns:a16="http://schemas.microsoft.com/office/drawing/2014/main" id="{1E30145B-AA62-4BB6-BBD1-945304704188}"/>
              </a:ext>
            </a:extLst>
          </p:cNvPr>
          <p:cNvSpPr/>
          <p:nvPr/>
        </p:nvSpPr>
        <p:spPr>
          <a:xfrm>
            <a:off x="-1" y="6612835"/>
            <a:ext cx="12192001" cy="245165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6CFF3AC4-97FF-4C58-B031-4ABF8F74AEDD}"/>
              </a:ext>
            </a:extLst>
          </p:cNvPr>
          <p:cNvSpPr/>
          <p:nvPr/>
        </p:nvSpPr>
        <p:spPr>
          <a:xfrm>
            <a:off x="0" y="6506817"/>
            <a:ext cx="12192000" cy="142459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5686707-A3F7-4B9B-AE81-620D6074E7CF}"/>
              </a:ext>
            </a:extLst>
          </p:cNvPr>
          <p:cNvSpPr/>
          <p:nvPr/>
        </p:nvSpPr>
        <p:spPr>
          <a:xfrm rot="5400000">
            <a:off x="506894" y="800103"/>
            <a:ext cx="775253" cy="19878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3">
            <a:extLst>
              <a:ext uri="{FF2B5EF4-FFF2-40B4-BE49-F238E27FC236}">
                <a16:creationId xmlns:a16="http://schemas.microsoft.com/office/drawing/2014/main" id="{5C4E5062-14E8-4D38-AFA2-93DC20BDD9F7}"/>
              </a:ext>
            </a:extLst>
          </p:cNvPr>
          <p:cNvSpPr/>
          <p:nvPr/>
        </p:nvSpPr>
        <p:spPr>
          <a:xfrm rot="5400000">
            <a:off x="-28167" y="332963"/>
            <a:ext cx="1023733" cy="357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81AC53E-6607-458E-96E7-46F71C97202B}"/>
              </a:ext>
            </a:extLst>
          </p:cNvPr>
          <p:cNvSpPr txBox="1"/>
          <p:nvPr/>
        </p:nvSpPr>
        <p:spPr>
          <a:xfrm>
            <a:off x="1864666" y="724374"/>
            <a:ext cx="53498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</a:pPr>
            <a:r>
              <a:rPr lang="en-US" sz="2800" b="1" dirty="0">
                <a:solidFill>
                  <a:srgbClr val="FFC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CONNECTION DU SERVEUR. </a:t>
            </a: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9C16B684-C11B-4878-A206-7A6A33E50E23}"/>
              </a:ext>
            </a:extLst>
          </p:cNvPr>
          <p:cNvSpPr/>
          <p:nvPr/>
        </p:nvSpPr>
        <p:spPr>
          <a:xfrm>
            <a:off x="3120838" y="3419230"/>
            <a:ext cx="847155" cy="654341"/>
          </a:xfrm>
          <a:prstGeom prst="rightArrow">
            <a:avLst/>
          </a:prstGeom>
          <a:solidFill>
            <a:srgbClr val="00206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8AC9A63F-F2A1-431A-985F-F4B55604B2F8}"/>
              </a:ext>
            </a:extLst>
          </p:cNvPr>
          <p:cNvSpPr/>
          <p:nvPr/>
        </p:nvSpPr>
        <p:spPr>
          <a:xfrm>
            <a:off x="6828640" y="3516475"/>
            <a:ext cx="952180" cy="654341"/>
          </a:xfrm>
          <a:prstGeom prst="rightArrow">
            <a:avLst/>
          </a:prstGeom>
          <a:solidFill>
            <a:srgbClr val="00206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35C2C7C-E145-4B9D-83EE-1B0F340342BC}"/>
              </a:ext>
            </a:extLst>
          </p:cNvPr>
          <p:cNvSpPr/>
          <p:nvPr/>
        </p:nvSpPr>
        <p:spPr>
          <a:xfrm>
            <a:off x="573640" y="2936074"/>
            <a:ext cx="2234334" cy="1518414"/>
          </a:xfrm>
          <a:prstGeom prst="ellipse">
            <a:avLst/>
          </a:prstGeom>
          <a:solidFill>
            <a:srgbClr val="00206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Connection en serveur PREPROT </a:t>
            </a:r>
          </a:p>
          <a:p>
            <a:pPr algn="ctr"/>
            <a:endParaRPr lang="fr-FR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74106595-FAEE-4DEC-B491-63370D44DCB1}"/>
              </a:ext>
            </a:extLst>
          </p:cNvPr>
          <p:cNvSpPr/>
          <p:nvPr/>
        </p:nvSpPr>
        <p:spPr>
          <a:xfrm>
            <a:off x="4241966" y="2987194"/>
            <a:ext cx="2234334" cy="1518414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Télécharger sous forme ZIP </a:t>
            </a:r>
          </a:p>
          <a:p>
            <a:pPr algn="ctr"/>
            <a:endParaRPr lang="fr-FR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4CF1CA2-580C-4F19-A1B6-16237C736D84}"/>
              </a:ext>
            </a:extLst>
          </p:cNvPr>
          <p:cNvSpPr/>
          <p:nvPr/>
        </p:nvSpPr>
        <p:spPr>
          <a:xfrm>
            <a:off x="8137939" y="2936074"/>
            <a:ext cx="2234334" cy="1518414"/>
          </a:xfrm>
          <a:prstGeom prst="ellipse">
            <a:avLst/>
          </a:prstGeom>
          <a:solidFill>
            <a:srgbClr val="00206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 ’aides de ligne de code on dézippe </a:t>
            </a:r>
          </a:p>
        </p:txBody>
      </p:sp>
      <p:sp>
        <p:nvSpPr>
          <p:cNvPr id="2" name="Organigramme : Connecteur 1">
            <a:extLst>
              <a:ext uri="{FF2B5EF4-FFF2-40B4-BE49-F238E27FC236}">
                <a16:creationId xmlns:a16="http://schemas.microsoft.com/office/drawing/2014/main" id="{B63E4BD2-E5F5-4771-9A8F-8FB658E22867}"/>
              </a:ext>
            </a:extLst>
          </p:cNvPr>
          <p:cNvSpPr/>
          <p:nvPr/>
        </p:nvSpPr>
        <p:spPr>
          <a:xfrm>
            <a:off x="1126435" y="504665"/>
            <a:ext cx="880844" cy="775254"/>
          </a:xfrm>
          <a:prstGeom prst="flowChartConnector">
            <a:avLst/>
          </a:prstGeom>
          <a:ln>
            <a:solidFill>
              <a:srgbClr val="0020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C000"/>
                </a:solidFill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23766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2">
            <a:extLst>
              <a:ext uri="{FF2B5EF4-FFF2-40B4-BE49-F238E27FC236}">
                <a16:creationId xmlns:a16="http://schemas.microsoft.com/office/drawing/2014/main" id="{1E30145B-AA62-4BB6-BBD1-945304704188}"/>
              </a:ext>
            </a:extLst>
          </p:cNvPr>
          <p:cNvSpPr/>
          <p:nvPr/>
        </p:nvSpPr>
        <p:spPr>
          <a:xfrm>
            <a:off x="-1" y="6612835"/>
            <a:ext cx="12192001" cy="245165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6CFF3AC4-97FF-4C58-B031-4ABF8F74AEDD}"/>
              </a:ext>
            </a:extLst>
          </p:cNvPr>
          <p:cNvSpPr/>
          <p:nvPr/>
        </p:nvSpPr>
        <p:spPr>
          <a:xfrm>
            <a:off x="0" y="6506817"/>
            <a:ext cx="12192000" cy="142459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5686707-A3F7-4B9B-AE81-620D6074E7CF}"/>
              </a:ext>
            </a:extLst>
          </p:cNvPr>
          <p:cNvSpPr/>
          <p:nvPr/>
        </p:nvSpPr>
        <p:spPr>
          <a:xfrm rot="5400000">
            <a:off x="506894" y="800103"/>
            <a:ext cx="775253" cy="19878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3">
            <a:extLst>
              <a:ext uri="{FF2B5EF4-FFF2-40B4-BE49-F238E27FC236}">
                <a16:creationId xmlns:a16="http://schemas.microsoft.com/office/drawing/2014/main" id="{5C4E5062-14E8-4D38-AFA2-93DC20BDD9F7}"/>
              </a:ext>
            </a:extLst>
          </p:cNvPr>
          <p:cNvSpPr/>
          <p:nvPr/>
        </p:nvSpPr>
        <p:spPr>
          <a:xfrm rot="5400000">
            <a:off x="-28167" y="332963"/>
            <a:ext cx="1023733" cy="357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54B1291-D912-4417-8ADE-C0F396B98136}"/>
              </a:ext>
            </a:extLst>
          </p:cNvPr>
          <p:cNvSpPr txBox="1"/>
          <p:nvPr/>
        </p:nvSpPr>
        <p:spPr>
          <a:xfrm>
            <a:off x="1874757" y="763902"/>
            <a:ext cx="49106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</a:pPr>
            <a:r>
              <a:rPr lang="fr-FR" sz="2800" b="1" dirty="0">
                <a:solidFill>
                  <a:srgbClr val="FFC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NETTOYAGE DE DONNÉES </a:t>
            </a:r>
          </a:p>
        </p:txBody>
      </p:sp>
      <p:sp>
        <p:nvSpPr>
          <p:cNvPr id="4" name="Organigramme : Extraire 3">
            <a:extLst>
              <a:ext uri="{FF2B5EF4-FFF2-40B4-BE49-F238E27FC236}">
                <a16:creationId xmlns:a16="http://schemas.microsoft.com/office/drawing/2014/main" id="{34A838F5-705C-484B-B911-BE4B93449CBF}"/>
              </a:ext>
            </a:extLst>
          </p:cNvPr>
          <p:cNvSpPr/>
          <p:nvPr/>
        </p:nvSpPr>
        <p:spPr>
          <a:xfrm>
            <a:off x="245015" y="2487925"/>
            <a:ext cx="2860771" cy="2147582"/>
          </a:xfrm>
          <a:prstGeom prst="flowChartExtra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Ciblage de variables </a:t>
            </a:r>
          </a:p>
        </p:txBody>
      </p:sp>
      <p:sp>
        <p:nvSpPr>
          <p:cNvPr id="12" name="Organigramme : Extraire 11">
            <a:extLst>
              <a:ext uri="{FF2B5EF4-FFF2-40B4-BE49-F238E27FC236}">
                <a16:creationId xmlns:a16="http://schemas.microsoft.com/office/drawing/2014/main" id="{1DA6950C-B033-44F2-B88D-143FCB2B8C50}"/>
              </a:ext>
            </a:extLst>
          </p:cNvPr>
          <p:cNvSpPr/>
          <p:nvPr/>
        </p:nvSpPr>
        <p:spPr>
          <a:xfrm>
            <a:off x="4503038" y="2487925"/>
            <a:ext cx="3422834" cy="2147582"/>
          </a:xfrm>
          <a:prstGeom prst="flowChartExtract">
            <a:avLst/>
          </a:prstGeom>
          <a:solidFill>
            <a:srgbClr val="00206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Transformation des variables </a:t>
            </a:r>
          </a:p>
        </p:txBody>
      </p:sp>
      <p:sp>
        <p:nvSpPr>
          <p:cNvPr id="13" name="Organigramme : Extraire 12">
            <a:extLst>
              <a:ext uri="{FF2B5EF4-FFF2-40B4-BE49-F238E27FC236}">
                <a16:creationId xmlns:a16="http://schemas.microsoft.com/office/drawing/2014/main" id="{E877E07E-325A-423A-8D29-939CE2983976}"/>
              </a:ext>
            </a:extLst>
          </p:cNvPr>
          <p:cNvSpPr/>
          <p:nvPr/>
        </p:nvSpPr>
        <p:spPr>
          <a:xfrm>
            <a:off x="8907613" y="2487925"/>
            <a:ext cx="3150289" cy="2147582"/>
          </a:xfrm>
          <a:prstGeom prst="flowChartExtra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Recodification 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2D7168EE-3CCD-457D-B096-3140661CC6A2}"/>
              </a:ext>
            </a:extLst>
          </p:cNvPr>
          <p:cNvGrpSpPr/>
          <p:nvPr/>
        </p:nvGrpSpPr>
        <p:grpSpPr>
          <a:xfrm>
            <a:off x="3449244" y="3347207"/>
            <a:ext cx="1298799" cy="214509"/>
            <a:chOff x="3449244" y="3347207"/>
            <a:chExt cx="1298799" cy="214509"/>
          </a:xfrm>
        </p:grpSpPr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3E5F91CC-5830-4900-805E-29D174B69D5E}"/>
                </a:ext>
              </a:extLst>
            </p:cNvPr>
            <p:cNvCxnSpPr/>
            <p:nvPr/>
          </p:nvCxnSpPr>
          <p:spPr>
            <a:xfrm>
              <a:off x="3449244" y="3347207"/>
              <a:ext cx="1298799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75B21510-D748-4450-92D7-0D273701483A}"/>
                </a:ext>
              </a:extLst>
            </p:cNvPr>
            <p:cNvCxnSpPr/>
            <p:nvPr/>
          </p:nvCxnSpPr>
          <p:spPr>
            <a:xfrm>
              <a:off x="3449244" y="3561716"/>
              <a:ext cx="1298799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2E18643D-1205-4957-AB74-F78684497E57}"/>
              </a:ext>
            </a:extLst>
          </p:cNvPr>
          <p:cNvGrpSpPr/>
          <p:nvPr/>
        </p:nvGrpSpPr>
        <p:grpSpPr>
          <a:xfrm>
            <a:off x="7686461" y="3347207"/>
            <a:ext cx="1298799" cy="214509"/>
            <a:chOff x="3449244" y="3347207"/>
            <a:chExt cx="1298799" cy="214509"/>
          </a:xfrm>
        </p:grpSpPr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142EB049-48E0-49B9-85B5-846A53C54F56}"/>
                </a:ext>
              </a:extLst>
            </p:cNvPr>
            <p:cNvCxnSpPr/>
            <p:nvPr/>
          </p:nvCxnSpPr>
          <p:spPr>
            <a:xfrm>
              <a:off x="3449244" y="3347207"/>
              <a:ext cx="1298799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884D513F-BBD3-4C24-9D21-CF4EAB6BE5E0}"/>
                </a:ext>
              </a:extLst>
            </p:cNvPr>
            <p:cNvCxnSpPr/>
            <p:nvPr/>
          </p:nvCxnSpPr>
          <p:spPr>
            <a:xfrm>
              <a:off x="3449244" y="3561716"/>
              <a:ext cx="1298799" cy="0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Organigramme : Connecteur 18">
            <a:extLst>
              <a:ext uri="{FF2B5EF4-FFF2-40B4-BE49-F238E27FC236}">
                <a16:creationId xmlns:a16="http://schemas.microsoft.com/office/drawing/2014/main" id="{F8B79BB5-007B-468C-BB4D-82FC3459B2D0}"/>
              </a:ext>
            </a:extLst>
          </p:cNvPr>
          <p:cNvSpPr/>
          <p:nvPr/>
        </p:nvSpPr>
        <p:spPr>
          <a:xfrm>
            <a:off x="1103027" y="500515"/>
            <a:ext cx="880844" cy="775254"/>
          </a:xfrm>
          <a:prstGeom prst="flowChartConnector">
            <a:avLst/>
          </a:prstGeom>
          <a:ln>
            <a:solidFill>
              <a:srgbClr val="0020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C000"/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42155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2">
            <a:extLst>
              <a:ext uri="{FF2B5EF4-FFF2-40B4-BE49-F238E27FC236}">
                <a16:creationId xmlns:a16="http://schemas.microsoft.com/office/drawing/2014/main" id="{1E30145B-AA62-4BB6-BBD1-945304704188}"/>
              </a:ext>
            </a:extLst>
          </p:cNvPr>
          <p:cNvSpPr/>
          <p:nvPr/>
        </p:nvSpPr>
        <p:spPr>
          <a:xfrm>
            <a:off x="-1" y="6612835"/>
            <a:ext cx="12192001" cy="245165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6CFF3AC4-97FF-4C58-B031-4ABF8F74AEDD}"/>
              </a:ext>
            </a:extLst>
          </p:cNvPr>
          <p:cNvSpPr/>
          <p:nvPr/>
        </p:nvSpPr>
        <p:spPr>
          <a:xfrm>
            <a:off x="0" y="6506817"/>
            <a:ext cx="12192000" cy="142459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5686707-A3F7-4B9B-AE81-620D6074E7CF}"/>
              </a:ext>
            </a:extLst>
          </p:cNvPr>
          <p:cNvSpPr/>
          <p:nvPr/>
        </p:nvSpPr>
        <p:spPr>
          <a:xfrm rot="5400000">
            <a:off x="506894" y="800103"/>
            <a:ext cx="775253" cy="19878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3">
            <a:extLst>
              <a:ext uri="{FF2B5EF4-FFF2-40B4-BE49-F238E27FC236}">
                <a16:creationId xmlns:a16="http://schemas.microsoft.com/office/drawing/2014/main" id="{5C4E5062-14E8-4D38-AFA2-93DC20BDD9F7}"/>
              </a:ext>
            </a:extLst>
          </p:cNvPr>
          <p:cNvSpPr/>
          <p:nvPr/>
        </p:nvSpPr>
        <p:spPr>
          <a:xfrm rot="5400000">
            <a:off x="-28167" y="332963"/>
            <a:ext cx="1023733" cy="357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8E4D5FA-36F8-461F-AE51-7F154A59F970}"/>
              </a:ext>
            </a:extLst>
          </p:cNvPr>
          <p:cNvSpPr txBox="1"/>
          <p:nvPr/>
        </p:nvSpPr>
        <p:spPr>
          <a:xfrm>
            <a:off x="1874757" y="744775"/>
            <a:ext cx="56940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oto Sans Symbols"/>
              <a:buNone/>
            </a:pPr>
            <a:r>
              <a:rPr lang="fr-FR" sz="2800" b="1" dirty="0">
                <a:solidFill>
                  <a:srgbClr val="FFC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MISE EN PLACE DE DONNÉES 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F4DA1F79-0EB5-427B-B0F3-92941553A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562836"/>
              </p:ext>
            </p:extLst>
          </p:nvPr>
        </p:nvGraphicFramePr>
        <p:xfrm>
          <a:off x="993913" y="1985866"/>
          <a:ext cx="10091956" cy="31314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9821">
                  <a:extLst>
                    <a:ext uri="{9D8B030D-6E8A-4147-A177-3AD203B41FA5}">
                      <a16:colId xmlns:a16="http://schemas.microsoft.com/office/drawing/2014/main" val="1733876804"/>
                    </a:ext>
                  </a:extLst>
                </a:gridCol>
                <a:gridCol w="735130">
                  <a:extLst>
                    <a:ext uri="{9D8B030D-6E8A-4147-A177-3AD203B41FA5}">
                      <a16:colId xmlns:a16="http://schemas.microsoft.com/office/drawing/2014/main" val="450177374"/>
                    </a:ext>
                  </a:extLst>
                </a:gridCol>
                <a:gridCol w="803480">
                  <a:extLst>
                    <a:ext uri="{9D8B030D-6E8A-4147-A177-3AD203B41FA5}">
                      <a16:colId xmlns:a16="http://schemas.microsoft.com/office/drawing/2014/main" val="2693479532"/>
                    </a:ext>
                  </a:extLst>
                </a:gridCol>
                <a:gridCol w="554070">
                  <a:extLst>
                    <a:ext uri="{9D8B030D-6E8A-4147-A177-3AD203B41FA5}">
                      <a16:colId xmlns:a16="http://schemas.microsoft.com/office/drawing/2014/main" val="4200285770"/>
                    </a:ext>
                  </a:extLst>
                </a:gridCol>
                <a:gridCol w="617068">
                  <a:extLst>
                    <a:ext uri="{9D8B030D-6E8A-4147-A177-3AD203B41FA5}">
                      <a16:colId xmlns:a16="http://schemas.microsoft.com/office/drawing/2014/main" val="1780973503"/>
                    </a:ext>
                  </a:extLst>
                </a:gridCol>
                <a:gridCol w="6232387">
                  <a:extLst>
                    <a:ext uri="{9D8B030D-6E8A-4147-A177-3AD203B41FA5}">
                      <a16:colId xmlns:a16="http://schemas.microsoft.com/office/drawing/2014/main" val="1100098974"/>
                    </a:ext>
                  </a:extLst>
                </a:gridCol>
              </a:tblGrid>
              <a:tr h="34187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22" marR="8122" marT="812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Variables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22" marR="8122" marT="812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BEFOR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22" marR="8122" marT="8122" marB="0" anchor="b">
                    <a:solidFill>
                      <a:srgbClr val="FFC000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Transformation</a:t>
                      </a:r>
                      <a:r>
                        <a:rPr lang="en-US" sz="3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22" marR="8122" marT="8122" marB="0" vert="vert" anchor="b">
                    <a:solidFill>
                      <a:srgbClr val="FFC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AFTAR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22" marR="8122" marT="8122" marB="0" anchor="b"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392477"/>
                  </a:ext>
                </a:extLst>
              </a:tr>
              <a:tr h="38226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22" marR="8122" marT="8122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22" marR="8122" marT="8122" marB="0" anchor="b">
                    <a:solidFill>
                      <a:srgbClr val="FF00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.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MODALITE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98817"/>
                  </a:ext>
                </a:extLst>
              </a:tr>
              <a:tr h="38226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 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Caneaux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22" marR="8122" marT="8122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Quantitatif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22" marR="8122" marT="8122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Qualitatif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USSD ,CRM,DMONEY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831510"/>
                  </a:ext>
                </a:extLst>
              </a:tr>
              <a:tr h="38226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COMMAND CONTENT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VOIX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22" marR="8122" marT="8122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Qualitatif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22" marR="8122" marT="8122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Qualitatif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 err="1">
                          <a:effectLst/>
                        </a:rPr>
                        <a:t>VOIX_Region,VOIX_ville,Voix_sup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902251"/>
                  </a:ext>
                </a:extLst>
              </a:tr>
              <a:tr h="43912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Grand Public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22" marR="8122" marT="8122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Qualitatif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22" marR="8122" marT="8122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Qualitatif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200" u="none" strike="noStrike" dirty="0">
                          <a:effectLst/>
                        </a:rPr>
                        <a:t>GP_Annee,GP_Annee_region ,GP_Semestre,GP_Semestre_region,GP_mois,GP_mois_region 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439177"/>
                  </a:ext>
                </a:extLst>
              </a:tr>
              <a:tr h="38226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Residentiel</a:t>
                      </a:r>
                      <a:r>
                        <a:rPr lang="en-US" sz="12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22" marR="8122" marT="8122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Qualitatif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22" marR="8122" marT="8122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Qualitatif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 err="1">
                          <a:effectLst/>
                        </a:rPr>
                        <a:t>Res_Annee,Res_Annee_region</a:t>
                      </a:r>
                      <a:r>
                        <a:rPr lang="fr-FR" sz="1200" u="none" strike="noStrike" dirty="0">
                          <a:effectLst/>
                        </a:rPr>
                        <a:t> ,</a:t>
                      </a:r>
                      <a:r>
                        <a:rPr lang="fr-FR" sz="1200" u="none" strike="noStrike" dirty="0" err="1">
                          <a:effectLst/>
                        </a:rPr>
                        <a:t>Res_Semestre,Res_Semestre_region,Res_mois,Res_mois_region</a:t>
                      </a:r>
                      <a:r>
                        <a:rPr lang="fr-FR" sz="1200" u="none" strike="noStrike" dirty="0">
                          <a:effectLst/>
                        </a:rPr>
                        <a:t> 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385088"/>
                  </a:ext>
                </a:extLst>
              </a:tr>
              <a:tr h="43912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Etudiand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22" marR="8122" marT="8122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Qualitatif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22" marR="8122" marT="8122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Qualitatif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u="none" strike="noStrike" dirty="0" err="1">
                          <a:effectLst/>
                        </a:rPr>
                        <a:t>Etudiant_Annee,Etudiant_Annee_region</a:t>
                      </a:r>
                      <a:r>
                        <a:rPr lang="fr-FR" sz="1200" u="none" strike="noStrike" dirty="0">
                          <a:effectLst/>
                        </a:rPr>
                        <a:t> ,Etudiant_Semestre,Etudiant_Semestre_region,Etudiant_mois,Etudiant_mois_region 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405097"/>
                  </a:ext>
                </a:extLst>
              </a:tr>
              <a:tr h="38226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GIGASUP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22" marR="8122" marT="8122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Qualitatif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122" marR="8122" marT="8122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Qualitatif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GIGASUP_10GO','GIGASUP_30GO','GIGASUP_50GO','GIGASUP_100GO','GIGASUP_200GO'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22" marR="8122" marT="8122" marB="0" anchor="b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081641"/>
                  </a:ext>
                </a:extLst>
              </a:tr>
            </a:tbl>
          </a:graphicData>
        </a:graphic>
      </p:graphicFrame>
      <p:sp>
        <p:nvSpPr>
          <p:cNvPr id="12" name="Organigramme : Connecteur 11">
            <a:extLst>
              <a:ext uri="{FF2B5EF4-FFF2-40B4-BE49-F238E27FC236}">
                <a16:creationId xmlns:a16="http://schemas.microsoft.com/office/drawing/2014/main" id="{1F428BFF-CAD9-4F73-ACA7-680685A8FF10}"/>
              </a:ext>
            </a:extLst>
          </p:cNvPr>
          <p:cNvSpPr/>
          <p:nvPr/>
        </p:nvSpPr>
        <p:spPr>
          <a:xfrm>
            <a:off x="1103027" y="464050"/>
            <a:ext cx="880844" cy="775254"/>
          </a:xfrm>
          <a:prstGeom prst="flowChartConnector">
            <a:avLst/>
          </a:prstGeom>
          <a:ln>
            <a:solidFill>
              <a:srgbClr val="0020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C000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80959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2">
            <a:extLst>
              <a:ext uri="{FF2B5EF4-FFF2-40B4-BE49-F238E27FC236}">
                <a16:creationId xmlns:a16="http://schemas.microsoft.com/office/drawing/2014/main" id="{1E30145B-AA62-4BB6-BBD1-945304704188}"/>
              </a:ext>
            </a:extLst>
          </p:cNvPr>
          <p:cNvSpPr/>
          <p:nvPr/>
        </p:nvSpPr>
        <p:spPr>
          <a:xfrm>
            <a:off x="-1" y="6612835"/>
            <a:ext cx="12192001" cy="245165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6CFF3AC4-97FF-4C58-B031-4ABF8F74AEDD}"/>
              </a:ext>
            </a:extLst>
          </p:cNvPr>
          <p:cNvSpPr/>
          <p:nvPr/>
        </p:nvSpPr>
        <p:spPr>
          <a:xfrm>
            <a:off x="0" y="6506817"/>
            <a:ext cx="12192000" cy="142459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5686707-A3F7-4B9B-AE81-620D6074E7CF}"/>
              </a:ext>
            </a:extLst>
          </p:cNvPr>
          <p:cNvSpPr/>
          <p:nvPr/>
        </p:nvSpPr>
        <p:spPr>
          <a:xfrm rot="5400000">
            <a:off x="506894" y="800103"/>
            <a:ext cx="775253" cy="19878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3">
            <a:extLst>
              <a:ext uri="{FF2B5EF4-FFF2-40B4-BE49-F238E27FC236}">
                <a16:creationId xmlns:a16="http://schemas.microsoft.com/office/drawing/2014/main" id="{5C4E5062-14E8-4D38-AFA2-93DC20BDD9F7}"/>
              </a:ext>
            </a:extLst>
          </p:cNvPr>
          <p:cNvSpPr/>
          <p:nvPr/>
        </p:nvSpPr>
        <p:spPr>
          <a:xfrm rot="5400000">
            <a:off x="-28167" y="332963"/>
            <a:ext cx="1023733" cy="357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5AB9E78-E0FA-4AEF-8866-CD3D4DC28369}"/>
              </a:ext>
            </a:extLst>
          </p:cNvPr>
          <p:cNvSpPr txBox="1"/>
          <p:nvPr/>
        </p:nvSpPr>
        <p:spPr>
          <a:xfrm>
            <a:off x="1738598" y="394828"/>
            <a:ext cx="61805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C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CONNEXION BASE DE </a:t>
            </a:r>
            <a:r>
              <a:rPr lang="fr-FR" sz="2800" b="1" noProof="1">
                <a:solidFill>
                  <a:srgbClr val="FFC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DONNÉES  POSTGRE SQL TO  SERVEUR </a:t>
            </a:r>
            <a:endParaRPr lang="fr-FR" sz="2800" dirty="0">
              <a:solidFill>
                <a:srgbClr val="FFC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3378B6E-ECC9-490E-AAE1-D788D3E7D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05" y="5011598"/>
            <a:ext cx="9269119" cy="144220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580410B-1E89-47AB-AF53-115CD0365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05" y="2159238"/>
            <a:ext cx="8148016" cy="2354040"/>
          </a:xfrm>
          <a:prstGeom prst="rect">
            <a:avLst/>
          </a:prstGeom>
        </p:spPr>
      </p:pic>
      <p:sp>
        <p:nvSpPr>
          <p:cNvPr id="7" name="Flèche : chevron 6">
            <a:extLst>
              <a:ext uri="{FF2B5EF4-FFF2-40B4-BE49-F238E27FC236}">
                <a16:creationId xmlns:a16="http://schemas.microsoft.com/office/drawing/2014/main" id="{0BFF74A7-EB0F-4090-9AAE-AB6370DE6C79}"/>
              </a:ext>
            </a:extLst>
          </p:cNvPr>
          <p:cNvSpPr/>
          <p:nvPr/>
        </p:nvSpPr>
        <p:spPr>
          <a:xfrm>
            <a:off x="662605" y="1734906"/>
            <a:ext cx="463831" cy="247549"/>
          </a:xfrm>
          <a:prstGeom prst="chevron">
            <a:avLst/>
          </a:prstGeom>
          <a:solidFill>
            <a:srgbClr val="00206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13" name="Flèche : chevron 12">
            <a:extLst>
              <a:ext uri="{FF2B5EF4-FFF2-40B4-BE49-F238E27FC236}">
                <a16:creationId xmlns:a16="http://schemas.microsoft.com/office/drawing/2014/main" id="{EE7B1B6D-5B2C-4646-8786-5CF888A995B4}"/>
              </a:ext>
            </a:extLst>
          </p:cNvPr>
          <p:cNvSpPr/>
          <p:nvPr/>
        </p:nvSpPr>
        <p:spPr>
          <a:xfrm>
            <a:off x="662605" y="4638663"/>
            <a:ext cx="463831" cy="247549"/>
          </a:xfrm>
          <a:prstGeom prst="chevron">
            <a:avLst/>
          </a:prstGeom>
          <a:solidFill>
            <a:srgbClr val="00206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7CB4E5A-AB60-491B-A34B-4AF847D7A13B}"/>
              </a:ext>
            </a:extLst>
          </p:cNvPr>
          <p:cNvSpPr txBox="1"/>
          <p:nvPr/>
        </p:nvSpPr>
        <p:spPr>
          <a:xfrm>
            <a:off x="1342238" y="1613123"/>
            <a:ext cx="5794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L’ environnement connexion de PostgreSQL dans les docker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CA89B7-5C6B-4BB7-B6C5-083FC802CB69}"/>
              </a:ext>
            </a:extLst>
          </p:cNvPr>
          <p:cNvSpPr txBox="1"/>
          <p:nvPr/>
        </p:nvSpPr>
        <p:spPr>
          <a:xfrm>
            <a:off x="1126436" y="4541945"/>
            <a:ext cx="403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Code pour accède au serveur en python 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B2F5A05-2AE8-4FD0-8980-A31FD06E0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341" y="2497265"/>
            <a:ext cx="2239861" cy="1634427"/>
          </a:xfrm>
          <a:prstGeom prst="rect">
            <a:avLst/>
          </a:prstGeom>
        </p:spPr>
      </p:pic>
      <p:sp>
        <p:nvSpPr>
          <p:cNvPr id="17" name="Organigramme : Connecteur 16">
            <a:extLst>
              <a:ext uri="{FF2B5EF4-FFF2-40B4-BE49-F238E27FC236}">
                <a16:creationId xmlns:a16="http://schemas.microsoft.com/office/drawing/2014/main" id="{C41F022B-25D1-4705-BA34-8463FF7A3102}"/>
              </a:ext>
            </a:extLst>
          </p:cNvPr>
          <p:cNvSpPr/>
          <p:nvPr/>
        </p:nvSpPr>
        <p:spPr>
          <a:xfrm>
            <a:off x="1101268" y="511868"/>
            <a:ext cx="880844" cy="775254"/>
          </a:xfrm>
          <a:prstGeom prst="flowChartConnector">
            <a:avLst/>
          </a:prstGeom>
          <a:ln>
            <a:solidFill>
              <a:srgbClr val="0020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C000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794512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2">
            <a:extLst>
              <a:ext uri="{FF2B5EF4-FFF2-40B4-BE49-F238E27FC236}">
                <a16:creationId xmlns:a16="http://schemas.microsoft.com/office/drawing/2014/main" id="{1E30145B-AA62-4BB6-BBD1-945304704188}"/>
              </a:ext>
            </a:extLst>
          </p:cNvPr>
          <p:cNvSpPr/>
          <p:nvPr/>
        </p:nvSpPr>
        <p:spPr>
          <a:xfrm>
            <a:off x="-1" y="6612835"/>
            <a:ext cx="12192001" cy="245165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6CFF3AC4-97FF-4C58-B031-4ABF8F74AEDD}"/>
              </a:ext>
            </a:extLst>
          </p:cNvPr>
          <p:cNvSpPr/>
          <p:nvPr/>
        </p:nvSpPr>
        <p:spPr>
          <a:xfrm>
            <a:off x="0" y="6506817"/>
            <a:ext cx="12192000" cy="142459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5686707-A3F7-4B9B-AE81-620D6074E7CF}"/>
              </a:ext>
            </a:extLst>
          </p:cNvPr>
          <p:cNvSpPr/>
          <p:nvPr/>
        </p:nvSpPr>
        <p:spPr>
          <a:xfrm rot="5400000">
            <a:off x="506894" y="800103"/>
            <a:ext cx="775253" cy="19878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3">
            <a:extLst>
              <a:ext uri="{FF2B5EF4-FFF2-40B4-BE49-F238E27FC236}">
                <a16:creationId xmlns:a16="http://schemas.microsoft.com/office/drawing/2014/main" id="{5C4E5062-14E8-4D38-AFA2-93DC20BDD9F7}"/>
              </a:ext>
            </a:extLst>
          </p:cNvPr>
          <p:cNvSpPr/>
          <p:nvPr/>
        </p:nvSpPr>
        <p:spPr>
          <a:xfrm rot="5400000">
            <a:off x="-28167" y="332963"/>
            <a:ext cx="1023733" cy="357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C2B1B5A-F62D-4CBC-BD3F-86338C060614}"/>
              </a:ext>
            </a:extLst>
          </p:cNvPr>
          <p:cNvSpPr txBox="1"/>
          <p:nvPr/>
        </p:nvSpPr>
        <p:spPr>
          <a:xfrm>
            <a:off x="1814333" y="511868"/>
            <a:ext cx="618058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C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CONNEXION BASE DE </a:t>
            </a:r>
            <a:r>
              <a:rPr lang="fr-FR" sz="2800" b="1" noProof="1">
                <a:solidFill>
                  <a:srgbClr val="FFC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DONNÉES  POSTGRE SQL TO GRAFANA</a:t>
            </a:r>
            <a:endParaRPr lang="fr-FR" sz="2800" dirty="0">
              <a:solidFill>
                <a:srgbClr val="FFC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6882B37-09C6-44A7-BA01-BCBFFFD4E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4" y="1744019"/>
            <a:ext cx="7192379" cy="4305901"/>
          </a:xfrm>
          <a:prstGeom prst="rect">
            <a:avLst/>
          </a:prstGeom>
        </p:spPr>
      </p:pic>
      <p:sp>
        <p:nvSpPr>
          <p:cNvPr id="12" name="Organigramme : Connecteur 11">
            <a:extLst>
              <a:ext uri="{FF2B5EF4-FFF2-40B4-BE49-F238E27FC236}">
                <a16:creationId xmlns:a16="http://schemas.microsoft.com/office/drawing/2014/main" id="{B154C661-2C0C-4172-8C3B-AAC856176F5F}"/>
              </a:ext>
            </a:extLst>
          </p:cNvPr>
          <p:cNvSpPr/>
          <p:nvPr/>
        </p:nvSpPr>
        <p:spPr>
          <a:xfrm>
            <a:off x="1101268" y="511868"/>
            <a:ext cx="880844" cy="775254"/>
          </a:xfrm>
          <a:prstGeom prst="flowChartConnector">
            <a:avLst/>
          </a:prstGeom>
          <a:ln>
            <a:solidFill>
              <a:srgbClr val="0020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C000"/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30218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2">
            <a:extLst>
              <a:ext uri="{FF2B5EF4-FFF2-40B4-BE49-F238E27FC236}">
                <a16:creationId xmlns:a16="http://schemas.microsoft.com/office/drawing/2014/main" id="{1E30145B-AA62-4BB6-BBD1-945304704188}"/>
              </a:ext>
            </a:extLst>
          </p:cNvPr>
          <p:cNvSpPr/>
          <p:nvPr/>
        </p:nvSpPr>
        <p:spPr>
          <a:xfrm>
            <a:off x="-1" y="6612835"/>
            <a:ext cx="12192001" cy="245165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6CFF3AC4-97FF-4C58-B031-4ABF8F74AEDD}"/>
              </a:ext>
            </a:extLst>
          </p:cNvPr>
          <p:cNvSpPr/>
          <p:nvPr/>
        </p:nvSpPr>
        <p:spPr>
          <a:xfrm>
            <a:off x="0" y="6506817"/>
            <a:ext cx="12192000" cy="142459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5686707-A3F7-4B9B-AE81-620D6074E7CF}"/>
              </a:ext>
            </a:extLst>
          </p:cNvPr>
          <p:cNvSpPr/>
          <p:nvPr/>
        </p:nvSpPr>
        <p:spPr>
          <a:xfrm rot="5400000">
            <a:off x="506894" y="800103"/>
            <a:ext cx="775253" cy="19878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3">
            <a:extLst>
              <a:ext uri="{FF2B5EF4-FFF2-40B4-BE49-F238E27FC236}">
                <a16:creationId xmlns:a16="http://schemas.microsoft.com/office/drawing/2014/main" id="{5C4E5062-14E8-4D38-AFA2-93DC20BDD9F7}"/>
              </a:ext>
            </a:extLst>
          </p:cNvPr>
          <p:cNvSpPr/>
          <p:nvPr/>
        </p:nvSpPr>
        <p:spPr>
          <a:xfrm rot="5400000">
            <a:off x="-28167" y="332963"/>
            <a:ext cx="1023733" cy="357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6" name="Google Shape;155;p29">
            <a:extLst>
              <a:ext uri="{FF2B5EF4-FFF2-40B4-BE49-F238E27FC236}">
                <a16:creationId xmlns:a16="http://schemas.microsoft.com/office/drawing/2014/main" id="{0E6CA95C-428C-40CB-A87E-1D41B4F6F52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-1749"/>
          <a:stretch/>
        </p:blipFill>
        <p:spPr>
          <a:xfrm>
            <a:off x="1" y="2844800"/>
            <a:ext cx="12457650" cy="366201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6;p29">
            <a:extLst>
              <a:ext uri="{FF2B5EF4-FFF2-40B4-BE49-F238E27FC236}">
                <a16:creationId xmlns:a16="http://schemas.microsoft.com/office/drawing/2014/main" id="{CB27E5A5-2925-42D1-9C23-64D312373936}"/>
              </a:ext>
            </a:extLst>
          </p:cNvPr>
          <p:cNvSpPr/>
          <p:nvPr/>
        </p:nvSpPr>
        <p:spPr>
          <a:xfrm>
            <a:off x="3607055" y="2351789"/>
            <a:ext cx="4986065" cy="1271007"/>
          </a:xfrm>
          <a:prstGeom prst="rect">
            <a:avLst/>
          </a:prstGeom>
          <a:solidFill>
            <a:srgbClr val="F3C6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697701D-B273-486B-AA5D-28C22F4629A8}"/>
              </a:ext>
            </a:extLst>
          </p:cNvPr>
          <p:cNvSpPr txBox="1"/>
          <p:nvPr/>
        </p:nvSpPr>
        <p:spPr>
          <a:xfrm>
            <a:off x="4488403" y="2664126"/>
            <a:ext cx="3215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PARTIE   04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F9D5760-06AB-4457-A92B-71862CEFEB9F}"/>
              </a:ext>
            </a:extLst>
          </p:cNvPr>
          <p:cNvSpPr txBox="1"/>
          <p:nvPr/>
        </p:nvSpPr>
        <p:spPr>
          <a:xfrm>
            <a:off x="3458692" y="401795"/>
            <a:ext cx="44888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800" dirty="0">
                <a:solidFill>
                  <a:srgbClr val="FFC00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MISE EN PLASE DASHBOARD. </a:t>
            </a:r>
            <a:endParaRPr lang="fr-FR" sz="2800" dirty="0">
              <a:solidFill>
                <a:srgbClr val="FFC000"/>
              </a:solidFill>
              <a:latin typeface="Arial Black" panose="020B0A04020102020204" pitchFamily="34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65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2">
            <a:extLst>
              <a:ext uri="{FF2B5EF4-FFF2-40B4-BE49-F238E27FC236}">
                <a16:creationId xmlns:a16="http://schemas.microsoft.com/office/drawing/2014/main" id="{1E30145B-AA62-4BB6-BBD1-945304704188}"/>
              </a:ext>
            </a:extLst>
          </p:cNvPr>
          <p:cNvSpPr/>
          <p:nvPr/>
        </p:nvSpPr>
        <p:spPr>
          <a:xfrm>
            <a:off x="-1" y="6612835"/>
            <a:ext cx="12192001" cy="245165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6CFF3AC4-97FF-4C58-B031-4ABF8F74AEDD}"/>
              </a:ext>
            </a:extLst>
          </p:cNvPr>
          <p:cNvSpPr/>
          <p:nvPr/>
        </p:nvSpPr>
        <p:spPr>
          <a:xfrm>
            <a:off x="0" y="6506817"/>
            <a:ext cx="12192000" cy="142459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5686707-A3F7-4B9B-AE81-620D6074E7CF}"/>
              </a:ext>
            </a:extLst>
          </p:cNvPr>
          <p:cNvSpPr/>
          <p:nvPr/>
        </p:nvSpPr>
        <p:spPr>
          <a:xfrm rot="5400000">
            <a:off x="506894" y="800103"/>
            <a:ext cx="775253" cy="19878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3">
            <a:extLst>
              <a:ext uri="{FF2B5EF4-FFF2-40B4-BE49-F238E27FC236}">
                <a16:creationId xmlns:a16="http://schemas.microsoft.com/office/drawing/2014/main" id="{5C4E5062-14E8-4D38-AFA2-93DC20BDD9F7}"/>
              </a:ext>
            </a:extLst>
          </p:cNvPr>
          <p:cNvSpPr/>
          <p:nvPr/>
        </p:nvSpPr>
        <p:spPr>
          <a:xfrm rot="5400000">
            <a:off x="-28167" y="332963"/>
            <a:ext cx="1023733" cy="357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8" name="Google Shape;251;p32">
            <a:extLst>
              <a:ext uri="{FF2B5EF4-FFF2-40B4-BE49-F238E27FC236}">
                <a16:creationId xmlns:a16="http://schemas.microsoft.com/office/drawing/2014/main" id="{16372757-8CBD-47B0-84A4-5DB87837B46C}"/>
              </a:ext>
            </a:extLst>
          </p:cNvPr>
          <p:cNvSpPr/>
          <p:nvPr/>
        </p:nvSpPr>
        <p:spPr>
          <a:xfrm>
            <a:off x="823272" y="3531489"/>
            <a:ext cx="2720843" cy="351076"/>
          </a:xfrm>
          <a:prstGeom prst="homePlate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252;p32">
            <a:extLst>
              <a:ext uri="{FF2B5EF4-FFF2-40B4-BE49-F238E27FC236}">
                <a16:creationId xmlns:a16="http://schemas.microsoft.com/office/drawing/2014/main" id="{EAFE1B8C-411C-48D9-8337-874C12EDA295}"/>
              </a:ext>
            </a:extLst>
          </p:cNvPr>
          <p:cNvSpPr/>
          <p:nvPr/>
        </p:nvSpPr>
        <p:spPr>
          <a:xfrm>
            <a:off x="3431477" y="3531489"/>
            <a:ext cx="2720843" cy="351076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" name="Google Shape;253;p32">
            <a:extLst>
              <a:ext uri="{FF2B5EF4-FFF2-40B4-BE49-F238E27FC236}">
                <a16:creationId xmlns:a16="http://schemas.microsoft.com/office/drawing/2014/main" id="{56B1E28D-3516-4EE7-88AB-F243491DEB71}"/>
              </a:ext>
            </a:extLst>
          </p:cNvPr>
          <p:cNvCxnSpPr/>
          <p:nvPr/>
        </p:nvCxnSpPr>
        <p:spPr>
          <a:xfrm>
            <a:off x="3431477" y="3968767"/>
            <a:ext cx="0" cy="1668484"/>
          </a:xfrm>
          <a:prstGeom prst="straightConnector1">
            <a:avLst/>
          </a:prstGeom>
          <a:noFill/>
          <a:ln w="2857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1" name="Google Shape;254;p32">
            <a:extLst>
              <a:ext uri="{FF2B5EF4-FFF2-40B4-BE49-F238E27FC236}">
                <a16:creationId xmlns:a16="http://schemas.microsoft.com/office/drawing/2014/main" id="{0E94E05E-8A82-4449-9178-1CC61F9AD6A3}"/>
              </a:ext>
            </a:extLst>
          </p:cNvPr>
          <p:cNvCxnSpPr/>
          <p:nvPr/>
        </p:nvCxnSpPr>
        <p:spPr>
          <a:xfrm>
            <a:off x="5986707" y="3968767"/>
            <a:ext cx="0" cy="1668484"/>
          </a:xfrm>
          <a:prstGeom prst="straightConnector1">
            <a:avLst/>
          </a:prstGeom>
          <a:noFill/>
          <a:ln w="2857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2" name="Google Shape;255;p32">
            <a:extLst>
              <a:ext uri="{FF2B5EF4-FFF2-40B4-BE49-F238E27FC236}">
                <a16:creationId xmlns:a16="http://schemas.microsoft.com/office/drawing/2014/main" id="{5C369E26-F95F-4176-8A89-E8369B430777}"/>
              </a:ext>
            </a:extLst>
          </p:cNvPr>
          <p:cNvSpPr/>
          <p:nvPr/>
        </p:nvSpPr>
        <p:spPr>
          <a:xfrm>
            <a:off x="6039681" y="3531489"/>
            <a:ext cx="2720843" cy="351076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" name="Google Shape;256;p32">
            <a:extLst>
              <a:ext uri="{FF2B5EF4-FFF2-40B4-BE49-F238E27FC236}">
                <a16:creationId xmlns:a16="http://schemas.microsoft.com/office/drawing/2014/main" id="{1C5D5751-0DBD-4703-91AE-7D4421DA0562}"/>
              </a:ext>
            </a:extLst>
          </p:cNvPr>
          <p:cNvCxnSpPr/>
          <p:nvPr/>
        </p:nvCxnSpPr>
        <p:spPr>
          <a:xfrm>
            <a:off x="8594912" y="3968767"/>
            <a:ext cx="0" cy="1668484"/>
          </a:xfrm>
          <a:prstGeom prst="straightConnector1">
            <a:avLst/>
          </a:prstGeom>
          <a:noFill/>
          <a:ln w="2857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4" name="Google Shape;257;p32">
            <a:extLst>
              <a:ext uri="{FF2B5EF4-FFF2-40B4-BE49-F238E27FC236}">
                <a16:creationId xmlns:a16="http://schemas.microsoft.com/office/drawing/2014/main" id="{9C9DEF35-B261-4A62-A12A-94BFD311544D}"/>
              </a:ext>
            </a:extLst>
          </p:cNvPr>
          <p:cNvSpPr/>
          <p:nvPr/>
        </p:nvSpPr>
        <p:spPr>
          <a:xfrm>
            <a:off x="8647885" y="3531489"/>
            <a:ext cx="2720843" cy="351076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" name="Google Shape;258;p32">
            <a:extLst>
              <a:ext uri="{FF2B5EF4-FFF2-40B4-BE49-F238E27FC236}">
                <a16:creationId xmlns:a16="http://schemas.microsoft.com/office/drawing/2014/main" id="{80490A99-2B04-47F5-814D-E2F98BA45FF4}"/>
              </a:ext>
            </a:extLst>
          </p:cNvPr>
          <p:cNvCxnSpPr/>
          <p:nvPr/>
        </p:nvCxnSpPr>
        <p:spPr>
          <a:xfrm>
            <a:off x="11203116" y="3968767"/>
            <a:ext cx="0" cy="1668484"/>
          </a:xfrm>
          <a:prstGeom prst="straightConnector1">
            <a:avLst/>
          </a:prstGeom>
          <a:noFill/>
          <a:ln w="2857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6" name="Graphique 105">
            <a:extLst>
              <a:ext uri="{FF2B5EF4-FFF2-40B4-BE49-F238E27FC236}">
                <a16:creationId xmlns:a16="http://schemas.microsoft.com/office/drawing/2014/main" id="{6D08A962-02B5-41EE-885F-BAA0D2D2E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8737" y="2562428"/>
            <a:ext cx="952345" cy="687643"/>
          </a:xfrm>
          <a:prstGeom prst="rect">
            <a:avLst/>
          </a:prstGeom>
        </p:spPr>
      </p:pic>
      <p:pic>
        <p:nvPicPr>
          <p:cNvPr id="107" name="Graphique 106">
            <a:extLst>
              <a:ext uri="{FF2B5EF4-FFF2-40B4-BE49-F238E27FC236}">
                <a16:creationId xmlns:a16="http://schemas.microsoft.com/office/drawing/2014/main" id="{DFD1ED02-6E47-42FB-AC00-F8F067BF9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7648" y="2589623"/>
            <a:ext cx="797112" cy="609549"/>
          </a:xfrm>
          <a:prstGeom prst="rect">
            <a:avLst/>
          </a:prstGeom>
        </p:spPr>
      </p:pic>
      <p:pic>
        <p:nvPicPr>
          <p:cNvPr id="108" name="Graphique 107">
            <a:extLst>
              <a:ext uri="{FF2B5EF4-FFF2-40B4-BE49-F238E27FC236}">
                <a16:creationId xmlns:a16="http://schemas.microsoft.com/office/drawing/2014/main" id="{AE5B276E-C695-4D17-84C4-EE16EA15B6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74720" y="2528443"/>
            <a:ext cx="811378" cy="811378"/>
          </a:xfrm>
          <a:prstGeom prst="rect">
            <a:avLst/>
          </a:prstGeom>
        </p:spPr>
      </p:pic>
      <p:sp>
        <p:nvSpPr>
          <p:cNvPr id="109" name="Google Shape;259;p32">
            <a:extLst>
              <a:ext uri="{FF2B5EF4-FFF2-40B4-BE49-F238E27FC236}">
                <a16:creationId xmlns:a16="http://schemas.microsoft.com/office/drawing/2014/main" id="{E31501F5-68B0-4727-9B73-67DA46815304}"/>
              </a:ext>
            </a:extLst>
          </p:cNvPr>
          <p:cNvSpPr txBox="1"/>
          <p:nvPr/>
        </p:nvSpPr>
        <p:spPr>
          <a:xfrm>
            <a:off x="1164110" y="4143044"/>
            <a:ext cx="192160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r>
              <a:rPr lang="fr-FR" dirty="0">
                <a:solidFill>
                  <a:srgbClr val="00206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Login</a:t>
            </a:r>
            <a:r>
              <a:rPr lang="fr-FR" sz="16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260;p32">
            <a:extLst>
              <a:ext uri="{FF2B5EF4-FFF2-40B4-BE49-F238E27FC236}">
                <a16:creationId xmlns:a16="http://schemas.microsoft.com/office/drawing/2014/main" id="{75454D1F-AA36-458D-B609-19FC87D08245}"/>
              </a:ext>
            </a:extLst>
          </p:cNvPr>
          <p:cNvSpPr txBox="1"/>
          <p:nvPr/>
        </p:nvSpPr>
        <p:spPr>
          <a:xfrm>
            <a:off x="3654897" y="4219675"/>
            <a:ext cx="23318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 algn="ctr">
              <a:buClr>
                <a:schemeClr val="accent2"/>
              </a:buClr>
              <a:buSzPts val="2000"/>
            </a:pPr>
            <a:r>
              <a:rPr lang="fr-FR" dirty="0">
                <a:solidFill>
                  <a:srgbClr val="FFC00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Accueil</a:t>
            </a:r>
            <a:r>
              <a:rPr lang="en-US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4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261;p32">
            <a:extLst>
              <a:ext uri="{FF2B5EF4-FFF2-40B4-BE49-F238E27FC236}">
                <a16:creationId xmlns:a16="http://schemas.microsoft.com/office/drawing/2014/main" id="{A30C3122-0794-4D0B-9A19-1A8418BAE8BB}"/>
              </a:ext>
            </a:extLst>
          </p:cNvPr>
          <p:cNvSpPr txBox="1"/>
          <p:nvPr/>
        </p:nvSpPr>
        <p:spPr>
          <a:xfrm>
            <a:off x="6561623" y="4158432"/>
            <a:ext cx="192160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None/>
            </a:pPr>
            <a:r>
              <a:rPr lang="fr-FR" dirty="0">
                <a:solidFill>
                  <a:srgbClr val="00206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Utilisateur</a:t>
            </a:r>
            <a:r>
              <a:rPr lang="fr-FR" sz="1600" dirty="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12" name="Google Shape;260;p32">
            <a:extLst>
              <a:ext uri="{FF2B5EF4-FFF2-40B4-BE49-F238E27FC236}">
                <a16:creationId xmlns:a16="http://schemas.microsoft.com/office/drawing/2014/main" id="{F60A3280-C714-4A88-932B-6141D10C5177}"/>
              </a:ext>
            </a:extLst>
          </p:cNvPr>
          <p:cNvSpPr txBox="1"/>
          <p:nvPr/>
        </p:nvSpPr>
        <p:spPr>
          <a:xfrm>
            <a:off x="8802715" y="4143044"/>
            <a:ext cx="233181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lvl="0" algn="ctr">
              <a:buClr>
                <a:schemeClr val="accent2"/>
              </a:buClr>
              <a:buSzPts val="2000"/>
            </a:pPr>
            <a:r>
              <a:rPr lang="en-US" dirty="0">
                <a:solidFill>
                  <a:srgbClr val="FFC00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Dashboard</a:t>
            </a:r>
            <a:r>
              <a:rPr lang="en-US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raphique 113">
            <a:extLst>
              <a:ext uri="{FF2B5EF4-FFF2-40B4-BE49-F238E27FC236}">
                <a16:creationId xmlns:a16="http://schemas.microsoft.com/office/drawing/2014/main" id="{64A7EA73-0F4B-428F-A6B6-25D4F48265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35076" y="2589623"/>
            <a:ext cx="811379" cy="68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1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2">
            <a:extLst>
              <a:ext uri="{FF2B5EF4-FFF2-40B4-BE49-F238E27FC236}">
                <a16:creationId xmlns:a16="http://schemas.microsoft.com/office/drawing/2014/main" id="{1E30145B-AA62-4BB6-BBD1-945304704188}"/>
              </a:ext>
            </a:extLst>
          </p:cNvPr>
          <p:cNvSpPr/>
          <p:nvPr/>
        </p:nvSpPr>
        <p:spPr>
          <a:xfrm>
            <a:off x="-1" y="6612835"/>
            <a:ext cx="12192001" cy="245165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6CFF3AC4-97FF-4C58-B031-4ABF8F74AEDD}"/>
              </a:ext>
            </a:extLst>
          </p:cNvPr>
          <p:cNvSpPr/>
          <p:nvPr/>
        </p:nvSpPr>
        <p:spPr>
          <a:xfrm>
            <a:off x="0" y="6506817"/>
            <a:ext cx="12192000" cy="142459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5686707-A3F7-4B9B-AE81-620D6074E7CF}"/>
              </a:ext>
            </a:extLst>
          </p:cNvPr>
          <p:cNvSpPr/>
          <p:nvPr/>
        </p:nvSpPr>
        <p:spPr>
          <a:xfrm rot="5400000">
            <a:off x="506894" y="800103"/>
            <a:ext cx="775253" cy="19878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3">
            <a:extLst>
              <a:ext uri="{FF2B5EF4-FFF2-40B4-BE49-F238E27FC236}">
                <a16:creationId xmlns:a16="http://schemas.microsoft.com/office/drawing/2014/main" id="{5C4E5062-14E8-4D38-AFA2-93DC20BDD9F7}"/>
              </a:ext>
            </a:extLst>
          </p:cNvPr>
          <p:cNvSpPr/>
          <p:nvPr/>
        </p:nvSpPr>
        <p:spPr>
          <a:xfrm rot="5400000">
            <a:off x="-28167" y="332963"/>
            <a:ext cx="1023733" cy="357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Google Shape;165;p30">
            <a:extLst>
              <a:ext uri="{FF2B5EF4-FFF2-40B4-BE49-F238E27FC236}">
                <a16:creationId xmlns:a16="http://schemas.microsoft.com/office/drawing/2014/main" id="{060E3AAA-8BB1-452C-90E6-206143A044DD}"/>
              </a:ext>
            </a:extLst>
          </p:cNvPr>
          <p:cNvSpPr/>
          <p:nvPr/>
        </p:nvSpPr>
        <p:spPr>
          <a:xfrm rot="16200000">
            <a:off x="6369608" y="4688700"/>
            <a:ext cx="2593245" cy="814381"/>
          </a:xfrm>
          <a:prstGeom prst="homePlate">
            <a:avLst>
              <a:gd name="adj" fmla="val 50000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66;p30">
            <a:extLst>
              <a:ext uri="{FF2B5EF4-FFF2-40B4-BE49-F238E27FC236}">
                <a16:creationId xmlns:a16="http://schemas.microsoft.com/office/drawing/2014/main" id="{607E1A2A-7FDA-4931-A1BF-F0FBD045B290}"/>
              </a:ext>
            </a:extLst>
          </p:cNvPr>
          <p:cNvSpPr/>
          <p:nvPr/>
        </p:nvSpPr>
        <p:spPr>
          <a:xfrm rot="16200000">
            <a:off x="4323467" y="4207655"/>
            <a:ext cx="3555339" cy="814381"/>
          </a:xfrm>
          <a:prstGeom prst="homePlate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67;p30">
            <a:extLst>
              <a:ext uri="{FF2B5EF4-FFF2-40B4-BE49-F238E27FC236}">
                <a16:creationId xmlns:a16="http://schemas.microsoft.com/office/drawing/2014/main" id="{B68E1B00-72D0-4417-9476-69DAC4EB4FDF}"/>
              </a:ext>
            </a:extLst>
          </p:cNvPr>
          <p:cNvSpPr/>
          <p:nvPr/>
        </p:nvSpPr>
        <p:spPr>
          <a:xfrm rot="16200000">
            <a:off x="700752" y="3715126"/>
            <a:ext cx="4540395" cy="814381"/>
          </a:xfrm>
          <a:prstGeom prst="homePlate">
            <a:avLst>
              <a:gd name="adj" fmla="val 50000"/>
            </a:avLst>
          </a:prstGeom>
          <a:solidFill>
            <a:srgbClr val="002060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68;p30">
            <a:extLst>
              <a:ext uri="{FF2B5EF4-FFF2-40B4-BE49-F238E27FC236}">
                <a16:creationId xmlns:a16="http://schemas.microsoft.com/office/drawing/2014/main" id="{DC5DCECD-0184-4814-8D9D-CB017F325E00}"/>
              </a:ext>
            </a:extLst>
          </p:cNvPr>
          <p:cNvSpPr/>
          <p:nvPr/>
        </p:nvSpPr>
        <p:spPr>
          <a:xfrm rot="16200000">
            <a:off x="2498885" y="3948166"/>
            <a:ext cx="4074319" cy="814381"/>
          </a:xfrm>
          <a:prstGeom prst="homePlate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69;p30">
            <a:extLst>
              <a:ext uri="{FF2B5EF4-FFF2-40B4-BE49-F238E27FC236}">
                <a16:creationId xmlns:a16="http://schemas.microsoft.com/office/drawing/2014/main" id="{4C4FC3D7-73CA-4C06-84E8-AFD1A7628D1A}"/>
              </a:ext>
            </a:extLst>
          </p:cNvPr>
          <p:cNvSpPr/>
          <p:nvPr/>
        </p:nvSpPr>
        <p:spPr>
          <a:xfrm rot="16200000">
            <a:off x="8111075" y="4913885"/>
            <a:ext cx="2142485" cy="814381"/>
          </a:xfrm>
          <a:prstGeom prst="homePlate">
            <a:avLst>
              <a:gd name="adj" fmla="val 50000"/>
            </a:avLst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70;p30">
            <a:extLst>
              <a:ext uri="{FF2B5EF4-FFF2-40B4-BE49-F238E27FC236}">
                <a16:creationId xmlns:a16="http://schemas.microsoft.com/office/drawing/2014/main" id="{7304DBFA-6C3E-4635-B36B-0DD86DA062A9}"/>
              </a:ext>
            </a:extLst>
          </p:cNvPr>
          <p:cNvSpPr/>
          <p:nvPr/>
        </p:nvSpPr>
        <p:spPr>
          <a:xfrm>
            <a:off x="1649882" y="5618259"/>
            <a:ext cx="8902500" cy="418500"/>
          </a:xfrm>
          <a:prstGeom prst="roundRect">
            <a:avLst>
              <a:gd name="adj" fmla="val 50000"/>
            </a:avLst>
          </a:prstGeom>
          <a:solidFill>
            <a:srgbClr val="E5E5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71;p30">
            <a:extLst>
              <a:ext uri="{FF2B5EF4-FFF2-40B4-BE49-F238E27FC236}">
                <a16:creationId xmlns:a16="http://schemas.microsoft.com/office/drawing/2014/main" id="{5D04F4C5-FC08-4378-AA86-A523C5E45BA5}"/>
              </a:ext>
            </a:extLst>
          </p:cNvPr>
          <p:cNvSpPr/>
          <p:nvPr/>
        </p:nvSpPr>
        <p:spPr>
          <a:xfrm>
            <a:off x="7308049" y="5323096"/>
            <a:ext cx="716363" cy="713651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dirty="0"/>
          </a:p>
        </p:txBody>
      </p:sp>
      <p:sp>
        <p:nvSpPr>
          <p:cNvPr id="16" name="Google Shape;172;p30">
            <a:extLst>
              <a:ext uri="{FF2B5EF4-FFF2-40B4-BE49-F238E27FC236}">
                <a16:creationId xmlns:a16="http://schemas.microsoft.com/office/drawing/2014/main" id="{10F1722E-E676-4A46-B744-086AC84185C5}"/>
              </a:ext>
            </a:extLst>
          </p:cNvPr>
          <p:cNvSpPr/>
          <p:nvPr/>
        </p:nvSpPr>
        <p:spPr>
          <a:xfrm>
            <a:off x="5728604" y="5322419"/>
            <a:ext cx="716363" cy="715007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18" name="Google Shape;174;p30">
            <a:extLst>
              <a:ext uri="{FF2B5EF4-FFF2-40B4-BE49-F238E27FC236}">
                <a16:creationId xmlns:a16="http://schemas.microsoft.com/office/drawing/2014/main" id="{BBFFAB54-C0B8-4F79-9A2D-610CB948FC68}"/>
              </a:ext>
            </a:extLst>
          </p:cNvPr>
          <p:cNvSpPr/>
          <p:nvPr/>
        </p:nvSpPr>
        <p:spPr>
          <a:xfrm>
            <a:off x="2612767" y="5357757"/>
            <a:ext cx="716363" cy="713651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23" name="Google Shape;179;p30">
            <a:extLst>
              <a:ext uri="{FF2B5EF4-FFF2-40B4-BE49-F238E27FC236}">
                <a16:creationId xmlns:a16="http://schemas.microsoft.com/office/drawing/2014/main" id="{F3CCFE9E-1626-4EFB-98AE-32C99604DC72}"/>
              </a:ext>
            </a:extLst>
          </p:cNvPr>
          <p:cNvSpPr/>
          <p:nvPr/>
        </p:nvSpPr>
        <p:spPr>
          <a:xfrm>
            <a:off x="4163553" y="5357756"/>
            <a:ext cx="685200" cy="713651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dirty="0">
              <a:solidFill>
                <a:srgbClr val="FFC000"/>
              </a:solidFill>
            </a:endParaRPr>
          </a:p>
        </p:txBody>
      </p:sp>
      <p:sp>
        <p:nvSpPr>
          <p:cNvPr id="29" name="Google Shape;185;p30">
            <a:extLst>
              <a:ext uri="{FF2B5EF4-FFF2-40B4-BE49-F238E27FC236}">
                <a16:creationId xmlns:a16="http://schemas.microsoft.com/office/drawing/2014/main" id="{ADB3A0C8-7B14-4620-8EBC-E8255DFD7EE2}"/>
              </a:ext>
            </a:extLst>
          </p:cNvPr>
          <p:cNvSpPr/>
          <p:nvPr/>
        </p:nvSpPr>
        <p:spPr>
          <a:xfrm>
            <a:off x="8873145" y="5323096"/>
            <a:ext cx="716363" cy="713651"/>
          </a:xfrm>
          <a:prstGeom prst="ellipse">
            <a:avLst/>
          </a:prstGeom>
          <a:solidFill>
            <a:schemeClr val="lt1"/>
          </a:solidFill>
          <a:ln w="381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dirty="0">
              <a:solidFill>
                <a:srgbClr val="002060"/>
              </a:solidFill>
            </a:endParaRPr>
          </a:p>
        </p:txBody>
      </p:sp>
      <p:sp>
        <p:nvSpPr>
          <p:cNvPr id="30" name="Google Shape;186;p30">
            <a:extLst>
              <a:ext uri="{FF2B5EF4-FFF2-40B4-BE49-F238E27FC236}">
                <a16:creationId xmlns:a16="http://schemas.microsoft.com/office/drawing/2014/main" id="{A4376D94-B1B2-4741-B48D-6EE8E8A58BBA}"/>
              </a:ext>
            </a:extLst>
          </p:cNvPr>
          <p:cNvSpPr/>
          <p:nvPr/>
        </p:nvSpPr>
        <p:spPr>
          <a:xfrm>
            <a:off x="5797441" y="3295922"/>
            <a:ext cx="533403" cy="474948"/>
          </a:xfrm>
          <a:custGeom>
            <a:avLst/>
            <a:gdLst/>
            <a:ahLst/>
            <a:cxnLst/>
            <a:rect l="l" t="t" r="r" b="b"/>
            <a:pathLst>
              <a:path w="3653" h="3248" extrusionOk="0">
                <a:moveTo>
                  <a:pt x="571" y="2035"/>
                </a:moveTo>
                <a:lnTo>
                  <a:pt x="187" y="2226"/>
                </a:lnTo>
                <a:lnTo>
                  <a:pt x="177" y="2234"/>
                </a:lnTo>
                <a:lnTo>
                  <a:pt x="171" y="2242"/>
                </a:lnTo>
                <a:lnTo>
                  <a:pt x="169" y="2251"/>
                </a:lnTo>
                <a:lnTo>
                  <a:pt x="167" y="2257"/>
                </a:lnTo>
                <a:lnTo>
                  <a:pt x="169" y="2265"/>
                </a:lnTo>
                <a:lnTo>
                  <a:pt x="171" y="2273"/>
                </a:lnTo>
                <a:lnTo>
                  <a:pt x="177" y="2282"/>
                </a:lnTo>
                <a:lnTo>
                  <a:pt x="187" y="2288"/>
                </a:lnTo>
                <a:lnTo>
                  <a:pt x="1722" y="3055"/>
                </a:lnTo>
                <a:lnTo>
                  <a:pt x="1756" y="3070"/>
                </a:lnTo>
                <a:lnTo>
                  <a:pt x="1791" y="3077"/>
                </a:lnTo>
                <a:lnTo>
                  <a:pt x="1827" y="3080"/>
                </a:lnTo>
                <a:lnTo>
                  <a:pt x="1862" y="3077"/>
                </a:lnTo>
                <a:lnTo>
                  <a:pt x="1897" y="3070"/>
                </a:lnTo>
                <a:lnTo>
                  <a:pt x="1931" y="3055"/>
                </a:lnTo>
                <a:lnTo>
                  <a:pt x="3466" y="2288"/>
                </a:lnTo>
                <a:lnTo>
                  <a:pt x="3476" y="2282"/>
                </a:lnTo>
                <a:lnTo>
                  <a:pt x="3481" y="2273"/>
                </a:lnTo>
                <a:lnTo>
                  <a:pt x="3485" y="2265"/>
                </a:lnTo>
                <a:lnTo>
                  <a:pt x="3485" y="2257"/>
                </a:lnTo>
                <a:lnTo>
                  <a:pt x="3485" y="2251"/>
                </a:lnTo>
                <a:lnTo>
                  <a:pt x="3481" y="2242"/>
                </a:lnTo>
                <a:lnTo>
                  <a:pt x="3476" y="2234"/>
                </a:lnTo>
                <a:lnTo>
                  <a:pt x="3466" y="2226"/>
                </a:lnTo>
                <a:lnTo>
                  <a:pt x="3081" y="2035"/>
                </a:lnTo>
                <a:lnTo>
                  <a:pt x="2005" y="2572"/>
                </a:lnTo>
                <a:lnTo>
                  <a:pt x="1962" y="2590"/>
                </a:lnTo>
                <a:lnTo>
                  <a:pt x="1918" y="2603"/>
                </a:lnTo>
                <a:lnTo>
                  <a:pt x="1872" y="2611"/>
                </a:lnTo>
                <a:lnTo>
                  <a:pt x="1827" y="2614"/>
                </a:lnTo>
                <a:lnTo>
                  <a:pt x="1780" y="2611"/>
                </a:lnTo>
                <a:lnTo>
                  <a:pt x="1735" y="2603"/>
                </a:lnTo>
                <a:lnTo>
                  <a:pt x="1690" y="2590"/>
                </a:lnTo>
                <a:lnTo>
                  <a:pt x="1647" y="2572"/>
                </a:lnTo>
                <a:lnTo>
                  <a:pt x="571" y="2035"/>
                </a:lnTo>
                <a:close/>
                <a:moveTo>
                  <a:pt x="3081" y="1401"/>
                </a:moveTo>
                <a:lnTo>
                  <a:pt x="2005" y="1938"/>
                </a:lnTo>
                <a:lnTo>
                  <a:pt x="1962" y="1956"/>
                </a:lnTo>
                <a:lnTo>
                  <a:pt x="1918" y="1969"/>
                </a:lnTo>
                <a:lnTo>
                  <a:pt x="1872" y="1977"/>
                </a:lnTo>
                <a:lnTo>
                  <a:pt x="1827" y="1980"/>
                </a:lnTo>
                <a:lnTo>
                  <a:pt x="1780" y="1977"/>
                </a:lnTo>
                <a:lnTo>
                  <a:pt x="1735" y="1969"/>
                </a:lnTo>
                <a:lnTo>
                  <a:pt x="1690" y="1956"/>
                </a:lnTo>
                <a:lnTo>
                  <a:pt x="1647" y="1938"/>
                </a:lnTo>
                <a:lnTo>
                  <a:pt x="571" y="1401"/>
                </a:lnTo>
                <a:lnTo>
                  <a:pt x="187" y="1593"/>
                </a:lnTo>
                <a:lnTo>
                  <a:pt x="177" y="1600"/>
                </a:lnTo>
                <a:lnTo>
                  <a:pt x="171" y="1608"/>
                </a:lnTo>
                <a:lnTo>
                  <a:pt x="169" y="1617"/>
                </a:lnTo>
                <a:lnTo>
                  <a:pt x="167" y="1624"/>
                </a:lnTo>
                <a:lnTo>
                  <a:pt x="169" y="1631"/>
                </a:lnTo>
                <a:lnTo>
                  <a:pt x="171" y="1639"/>
                </a:lnTo>
                <a:lnTo>
                  <a:pt x="177" y="1648"/>
                </a:lnTo>
                <a:lnTo>
                  <a:pt x="187" y="1655"/>
                </a:lnTo>
                <a:lnTo>
                  <a:pt x="1722" y="2421"/>
                </a:lnTo>
                <a:lnTo>
                  <a:pt x="1756" y="2436"/>
                </a:lnTo>
                <a:lnTo>
                  <a:pt x="1791" y="2444"/>
                </a:lnTo>
                <a:lnTo>
                  <a:pt x="1827" y="2446"/>
                </a:lnTo>
                <a:lnTo>
                  <a:pt x="1862" y="2444"/>
                </a:lnTo>
                <a:lnTo>
                  <a:pt x="1897" y="2436"/>
                </a:lnTo>
                <a:lnTo>
                  <a:pt x="1931" y="2421"/>
                </a:lnTo>
                <a:lnTo>
                  <a:pt x="3466" y="1655"/>
                </a:lnTo>
                <a:lnTo>
                  <a:pt x="3476" y="1648"/>
                </a:lnTo>
                <a:lnTo>
                  <a:pt x="3481" y="1639"/>
                </a:lnTo>
                <a:lnTo>
                  <a:pt x="3485" y="1631"/>
                </a:lnTo>
                <a:lnTo>
                  <a:pt x="3485" y="1624"/>
                </a:lnTo>
                <a:lnTo>
                  <a:pt x="3485" y="1617"/>
                </a:lnTo>
                <a:lnTo>
                  <a:pt x="3481" y="1608"/>
                </a:lnTo>
                <a:lnTo>
                  <a:pt x="3476" y="1600"/>
                </a:lnTo>
                <a:lnTo>
                  <a:pt x="3466" y="1593"/>
                </a:lnTo>
                <a:lnTo>
                  <a:pt x="3081" y="1401"/>
                </a:lnTo>
                <a:close/>
                <a:moveTo>
                  <a:pt x="1827" y="168"/>
                </a:moveTo>
                <a:lnTo>
                  <a:pt x="1791" y="171"/>
                </a:lnTo>
                <a:lnTo>
                  <a:pt x="1756" y="179"/>
                </a:lnTo>
                <a:lnTo>
                  <a:pt x="1722" y="192"/>
                </a:lnTo>
                <a:lnTo>
                  <a:pt x="187" y="959"/>
                </a:lnTo>
                <a:lnTo>
                  <a:pt x="177" y="966"/>
                </a:lnTo>
                <a:lnTo>
                  <a:pt x="171" y="974"/>
                </a:lnTo>
                <a:lnTo>
                  <a:pt x="169" y="983"/>
                </a:lnTo>
                <a:lnTo>
                  <a:pt x="167" y="990"/>
                </a:lnTo>
                <a:lnTo>
                  <a:pt x="169" y="997"/>
                </a:lnTo>
                <a:lnTo>
                  <a:pt x="171" y="1005"/>
                </a:lnTo>
                <a:lnTo>
                  <a:pt x="177" y="1014"/>
                </a:lnTo>
                <a:lnTo>
                  <a:pt x="187" y="1021"/>
                </a:lnTo>
                <a:lnTo>
                  <a:pt x="1722" y="1788"/>
                </a:lnTo>
                <a:lnTo>
                  <a:pt x="1756" y="1802"/>
                </a:lnTo>
                <a:lnTo>
                  <a:pt x="1791" y="1810"/>
                </a:lnTo>
                <a:lnTo>
                  <a:pt x="1827" y="1812"/>
                </a:lnTo>
                <a:lnTo>
                  <a:pt x="1862" y="1810"/>
                </a:lnTo>
                <a:lnTo>
                  <a:pt x="1897" y="1802"/>
                </a:lnTo>
                <a:lnTo>
                  <a:pt x="1931" y="1788"/>
                </a:lnTo>
                <a:lnTo>
                  <a:pt x="3466" y="1021"/>
                </a:lnTo>
                <a:lnTo>
                  <a:pt x="3476" y="1014"/>
                </a:lnTo>
                <a:lnTo>
                  <a:pt x="3481" y="1005"/>
                </a:lnTo>
                <a:lnTo>
                  <a:pt x="3485" y="997"/>
                </a:lnTo>
                <a:lnTo>
                  <a:pt x="3485" y="990"/>
                </a:lnTo>
                <a:lnTo>
                  <a:pt x="3485" y="983"/>
                </a:lnTo>
                <a:lnTo>
                  <a:pt x="3481" y="974"/>
                </a:lnTo>
                <a:lnTo>
                  <a:pt x="3476" y="966"/>
                </a:lnTo>
                <a:lnTo>
                  <a:pt x="3466" y="959"/>
                </a:lnTo>
                <a:lnTo>
                  <a:pt x="1930" y="192"/>
                </a:lnTo>
                <a:lnTo>
                  <a:pt x="1897" y="179"/>
                </a:lnTo>
                <a:lnTo>
                  <a:pt x="1862" y="171"/>
                </a:lnTo>
                <a:lnTo>
                  <a:pt x="1827" y="168"/>
                </a:lnTo>
                <a:close/>
                <a:moveTo>
                  <a:pt x="1827" y="0"/>
                </a:moveTo>
                <a:lnTo>
                  <a:pt x="1872" y="2"/>
                </a:lnTo>
                <a:lnTo>
                  <a:pt x="1918" y="10"/>
                </a:lnTo>
                <a:lnTo>
                  <a:pt x="1962" y="23"/>
                </a:lnTo>
                <a:lnTo>
                  <a:pt x="2005" y="42"/>
                </a:lnTo>
                <a:lnTo>
                  <a:pt x="3541" y="809"/>
                </a:lnTo>
                <a:lnTo>
                  <a:pt x="3569" y="826"/>
                </a:lnTo>
                <a:lnTo>
                  <a:pt x="3593" y="847"/>
                </a:lnTo>
                <a:lnTo>
                  <a:pt x="3613" y="870"/>
                </a:lnTo>
                <a:lnTo>
                  <a:pt x="3630" y="898"/>
                </a:lnTo>
                <a:lnTo>
                  <a:pt x="3642" y="927"/>
                </a:lnTo>
                <a:lnTo>
                  <a:pt x="3650" y="958"/>
                </a:lnTo>
                <a:lnTo>
                  <a:pt x="3653" y="990"/>
                </a:lnTo>
                <a:lnTo>
                  <a:pt x="3650" y="1023"/>
                </a:lnTo>
                <a:lnTo>
                  <a:pt x="3642" y="1054"/>
                </a:lnTo>
                <a:lnTo>
                  <a:pt x="3630" y="1083"/>
                </a:lnTo>
                <a:lnTo>
                  <a:pt x="3615" y="1109"/>
                </a:lnTo>
                <a:lnTo>
                  <a:pt x="3593" y="1134"/>
                </a:lnTo>
                <a:lnTo>
                  <a:pt x="3569" y="1154"/>
                </a:lnTo>
                <a:lnTo>
                  <a:pt x="3541" y="1171"/>
                </a:lnTo>
                <a:lnTo>
                  <a:pt x="3541" y="1171"/>
                </a:lnTo>
                <a:lnTo>
                  <a:pt x="3268" y="1307"/>
                </a:lnTo>
                <a:lnTo>
                  <a:pt x="3541" y="1443"/>
                </a:lnTo>
                <a:lnTo>
                  <a:pt x="3569" y="1460"/>
                </a:lnTo>
                <a:lnTo>
                  <a:pt x="3593" y="1481"/>
                </a:lnTo>
                <a:lnTo>
                  <a:pt x="3613" y="1504"/>
                </a:lnTo>
                <a:lnTo>
                  <a:pt x="3630" y="1532"/>
                </a:lnTo>
                <a:lnTo>
                  <a:pt x="3642" y="1560"/>
                </a:lnTo>
                <a:lnTo>
                  <a:pt x="3650" y="1591"/>
                </a:lnTo>
                <a:lnTo>
                  <a:pt x="3653" y="1624"/>
                </a:lnTo>
                <a:lnTo>
                  <a:pt x="3650" y="1657"/>
                </a:lnTo>
                <a:lnTo>
                  <a:pt x="3642" y="1688"/>
                </a:lnTo>
                <a:lnTo>
                  <a:pt x="3630" y="1717"/>
                </a:lnTo>
                <a:lnTo>
                  <a:pt x="3613" y="1743"/>
                </a:lnTo>
                <a:lnTo>
                  <a:pt x="3593" y="1768"/>
                </a:lnTo>
                <a:lnTo>
                  <a:pt x="3569" y="1788"/>
                </a:lnTo>
                <a:lnTo>
                  <a:pt x="3541" y="1805"/>
                </a:lnTo>
                <a:lnTo>
                  <a:pt x="3268" y="1940"/>
                </a:lnTo>
                <a:lnTo>
                  <a:pt x="3541" y="2077"/>
                </a:lnTo>
                <a:lnTo>
                  <a:pt x="3569" y="2093"/>
                </a:lnTo>
                <a:lnTo>
                  <a:pt x="3593" y="2114"/>
                </a:lnTo>
                <a:lnTo>
                  <a:pt x="3613" y="2138"/>
                </a:lnTo>
                <a:lnTo>
                  <a:pt x="3630" y="2164"/>
                </a:lnTo>
                <a:lnTo>
                  <a:pt x="3642" y="2194"/>
                </a:lnTo>
                <a:lnTo>
                  <a:pt x="3650" y="2225"/>
                </a:lnTo>
                <a:lnTo>
                  <a:pt x="3653" y="2257"/>
                </a:lnTo>
                <a:lnTo>
                  <a:pt x="3650" y="2290"/>
                </a:lnTo>
                <a:lnTo>
                  <a:pt x="3642" y="2322"/>
                </a:lnTo>
                <a:lnTo>
                  <a:pt x="3630" y="2350"/>
                </a:lnTo>
                <a:lnTo>
                  <a:pt x="3615" y="2377"/>
                </a:lnTo>
                <a:lnTo>
                  <a:pt x="3593" y="2401"/>
                </a:lnTo>
                <a:lnTo>
                  <a:pt x="3569" y="2421"/>
                </a:lnTo>
                <a:lnTo>
                  <a:pt x="3541" y="2439"/>
                </a:lnTo>
                <a:lnTo>
                  <a:pt x="2005" y="3206"/>
                </a:lnTo>
                <a:lnTo>
                  <a:pt x="1962" y="3224"/>
                </a:lnTo>
                <a:lnTo>
                  <a:pt x="1918" y="3237"/>
                </a:lnTo>
                <a:lnTo>
                  <a:pt x="1872" y="3245"/>
                </a:lnTo>
                <a:lnTo>
                  <a:pt x="1827" y="3248"/>
                </a:lnTo>
                <a:lnTo>
                  <a:pt x="1780" y="3245"/>
                </a:lnTo>
                <a:lnTo>
                  <a:pt x="1735" y="3237"/>
                </a:lnTo>
                <a:lnTo>
                  <a:pt x="1690" y="3224"/>
                </a:lnTo>
                <a:lnTo>
                  <a:pt x="1647" y="3206"/>
                </a:lnTo>
                <a:lnTo>
                  <a:pt x="112" y="2439"/>
                </a:lnTo>
                <a:lnTo>
                  <a:pt x="84" y="2421"/>
                </a:lnTo>
                <a:lnTo>
                  <a:pt x="60" y="2401"/>
                </a:lnTo>
                <a:lnTo>
                  <a:pt x="39" y="2377"/>
                </a:lnTo>
                <a:lnTo>
                  <a:pt x="22" y="2350"/>
                </a:lnTo>
                <a:lnTo>
                  <a:pt x="10" y="2322"/>
                </a:lnTo>
                <a:lnTo>
                  <a:pt x="2" y="2290"/>
                </a:lnTo>
                <a:lnTo>
                  <a:pt x="0" y="2257"/>
                </a:lnTo>
                <a:lnTo>
                  <a:pt x="2" y="2225"/>
                </a:lnTo>
                <a:lnTo>
                  <a:pt x="10" y="2194"/>
                </a:lnTo>
                <a:lnTo>
                  <a:pt x="22" y="2164"/>
                </a:lnTo>
                <a:lnTo>
                  <a:pt x="39" y="2138"/>
                </a:lnTo>
                <a:lnTo>
                  <a:pt x="60" y="2114"/>
                </a:lnTo>
                <a:lnTo>
                  <a:pt x="84" y="2093"/>
                </a:lnTo>
                <a:lnTo>
                  <a:pt x="112" y="2077"/>
                </a:lnTo>
                <a:lnTo>
                  <a:pt x="384" y="1940"/>
                </a:lnTo>
                <a:lnTo>
                  <a:pt x="112" y="1805"/>
                </a:lnTo>
                <a:lnTo>
                  <a:pt x="84" y="1788"/>
                </a:lnTo>
                <a:lnTo>
                  <a:pt x="60" y="1768"/>
                </a:lnTo>
                <a:lnTo>
                  <a:pt x="39" y="1743"/>
                </a:lnTo>
                <a:lnTo>
                  <a:pt x="22" y="1717"/>
                </a:lnTo>
                <a:lnTo>
                  <a:pt x="10" y="1688"/>
                </a:lnTo>
                <a:lnTo>
                  <a:pt x="2" y="1657"/>
                </a:lnTo>
                <a:lnTo>
                  <a:pt x="0" y="1624"/>
                </a:lnTo>
                <a:lnTo>
                  <a:pt x="2" y="1591"/>
                </a:lnTo>
                <a:lnTo>
                  <a:pt x="10" y="1560"/>
                </a:lnTo>
                <a:lnTo>
                  <a:pt x="22" y="1532"/>
                </a:lnTo>
                <a:lnTo>
                  <a:pt x="39" y="1504"/>
                </a:lnTo>
                <a:lnTo>
                  <a:pt x="60" y="1481"/>
                </a:lnTo>
                <a:lnTo>
                  <a:pt x="84" y="1460"/>
                </a:lnTo>
                <a:lnTo>
                  <a:pt x="112" y="1443"/>
                </a:lnTo>
                <a:lnTo>
                  <a:pt x="384" y="1307"/>
                </a:lnTo>
                <a:lnTo>
                  <a:pt x="112" y="1171"/>
                </a:lnTo>
                <a:lnTo>
                  <a:pt x="84" y="1154"/>
                </a:lnTo>
                <a:lnTo>
                  <a:pt x="60" y="1134"/>
                </a:lnTo>
                <a:lnTo>
                  <a:pt x="39" y="1109"/>
                </a:lnTo>
                <a:lnTo>
                  <a:pt x="22" y="1083"/>
                </a:lnTo>
                <a:lnTo>
                  <a:pt x="10" y="1054"/>
                </a:lnTo>
                <a:lnTo>
                  <a:pt x="2" y="1023"/>
                </a:lnTo>
                <a:lnTo>
                  <a:pt x="0" y="990"/>
                </a:lnTo>
                <a:lnTo>
                  <a:pt x="2" y="958"/>
                </a:lnTo>
                <a:lnTo>
                  <a:pt x="10" y="927"/>
                </a:lnTo>
                <a:lnTo>
                  <a:pt x="22" y="898"/>
                </a:lnTo>
                <a:lnTo>
                  <a:pt x="39" y="870"/>
                </a:lnTo>
                <a:lnTo>
                  <a:pt x="60" y="847"/>
                </a:lnTo>
                <a:lnTo>
                  <a:pt x="84" y="826"/>
                </a:lnTo>
                <a:lnTo>
                  <a:pt x="112" y="809"/>
                </a:lnTo>
                <a:lnTo>
                  <a:pt x="1647" y="42"/>
                </a:lnTo>
                <a:lnTo>
                  <a:pt x="1690" y="23"/>
                </a:lnTo>
                <a:lnTo>
                  <a:pt x="1735" y="10"/>
                </a:lnTo>
                <a:lnTo>
                  <a:pt x="1780" y="2"/>
                </a:lnTo>
                <a:lnTo>
                  <a:pt x="18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87;p30">
            <a:extLst>
              <a:ext uri="{FF2B5EF4-FFF2-40B4-BE49-F238E27FC236}">
                <a16:creationId xmlns:a16="http://schemas.microsoft.com/office/drawing/2014/main" id="{99E5404C-4285-48AE-879B-7EE3564F46E2}"/>
              </a:ext>
            </a:extLst>
          </p:cNvPr>
          <p:cNvSpPr txBox="1"/>
          <p:nvPr/>
        </p:nvSpPr>
        <p:spPr>
          <a:xfrm>
            <a:off x="-320469" y="1757180"/>
            <a:ext cx="260261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en-US" sz="2000" dirty="0">
                <a:solidFill>
                  <a:srgbClr val="00206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CADRE DE PROJET </a:t>
            </a:r>
            <a:br>
              <a:rPr lang="en-US" sz="2000" dirty="0">
                <a:solidFill>
                  <a:srgbClr val="00206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</a:br>
            <a:endParaRPr sz="2000" dirty="0">
              <a:solidFill>
                <a:srgbClr val="002060"/>
              </a:solidFill>
              <a:latin typeface="Arial Black" panose="020B0A04020102020204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88;p30">
            <a:extLst>
              <a:ext uri="{FF2B5EF4-FFF2-40B4-BE49-F238E27FC236}">
                <a16:creationId xmlns:a16="http://schemas.microsoft.com/office/drawing/2014/main" id="{CDD08448-6DAA-4B0F-B6DE-4328451F0FF0}"/>
              </a:ext>
            </a:extLst>
          </p:cNvPr>
          <p:cNvSpPr txBox="1"/>
          <p:nvPr/>
        </p:nvSpPr>
        <p:spPr>
          <a:xfrm>
            <a:off x="4404571" y="1693815"/>
            <a:ext cx="440929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r>
              <a:rPr lang="en-US" sz="2000" dirty="0">
                <a:solidFill>
                  <a:srgbClr val="FFC00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P</a:t>
            </a:r>
            <a:r>
              <a:rPr lang="fr-FR" sz="2000" dirty="0">
                <a:solidFill>
                  <a:srgbClr val="FFC00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RESENTATIONS DU JEUX DE </a:t>
            </a:r>
            <a:r>
              <a:rPr lang="fr-FR" sz="2000" noProof="1">
                <a:solidFill>
                  <a:srgbClr val="FFC00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DONNÉES</a:t>
            </a:r>
            <a:r>
              <a:rPr lang="fr-FR" sz="2000" dirty="0">
                <a:solidFill>
                  <a:srgbClr val="FFC00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   </a:t>
            </a:r>
          </a:p>
        </p:txBody>
      </p:sp>
      <p:sp>
        <p:nvSpPr>
          <p:cNvPr id="33" name="Google Shape;189;p30">
            <a:extLst>
              <a:ext uri="{FF2B5EF4-FFF2-40B4-BE49-F238E27FC236}">
                <a16:creationId xmlns:a16="http://schemas.microsoft.com/office/drawing/2014/main" id="{44252024-3706-45BD-94A1-F499672E0E1E}"/>
              </a:ext>
            </a:extLst>
          </p:cNvPr>
          <p:cNvSpPr txBox="1"/>
          <p:nvPr/>
        </p:nvSpPr>
        <p:spPr>
          <a:xfrm>
            <a:off x="6096000" y="2436271"/>
            <a:ext cx="478473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chemeClr val="accent3"/>
              </a:buClr>
              <a:buSzPts val="1600"/>
            </a:pPr>
            <a:r>
              <a:rPr lang="en-US" sz="2000" dirty="0">
                <a:solidFill>
                  <a:srgbClr val="00206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  MISE EN PLASE DASHBOARDS. </a:t>
            </a:r>
          </a:p>
        </p:txBody>
      </p:sp>
      <p:sp>
        <p:nvSpPr>
          <p:cNvPr id="34" name="Google Shape;190;p30">
            <a:extLst>
              <a:ext uri="{FF2B5EF4-FFF2-40B4-BE49-F238E27FC236}">
                <a16:creationId xmlns:a16="http://schemas.microsoft.com/office/drawing/2014/main" id="{E1E67EED-220C-4B1D-A15F-94008281D3F2}"/>
              </a:ext>
            </a:extLst>
          </p:cNvPr>
          <p:cNvSpPr txBox="1"/>
          <p:nvPr/>
        </p:nvSpPr>
        <p:spPr>
          <a:xfrm>
            <a:off x="7626761" y="3297195"/>
            <a:ext cx="42856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chemeClr val="accent4"/>
              </a:buClr>
              <a:buSzPts val="1600"/>
            </a:pPr>
            <a:r>
              <a:rPr lang="en-US" sz="2000" dirty="0">
                <a:solidFill>
                  <a:srgbClr val="FFC00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ANALYSE DESCRIPTIVES</a:t>
            </a:r>
          </a:p>
        </p:txBody>
      </p:sp>
      <p:pic>
        <p:nvPicPr>
          <p:cNvPr id="3" name="Graphique 2" descr="Base de données avec un remplissage uni">
            <a:extLst>
              <a:ext uri="{FF2B5EF4-FFF2-40B4-BE49-F238E27FC236}">
                <a16:creationId xmlns:a16="http://schemas.microsoft.com/office/drawing/2014/main" id="{9EA983C9-3729-46F6-96A3-314B7BD3B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63553" y="2665125"/>
            <a:ext cx="716363" cy="716363"/>
          </a:xfrm>
          <a:prstGeom prst="rect">
            <a:avLst/>
          </a:prstGeom>
        </p:spPr>
      </p:pic>
      <p:pic>
        <p:nvPicPr>
          <p:cNvPr id="36" name="Graphique 35" descr="Graphique à barres avec un remplissage uni">
            <a:extLst>
              <a:ext uri="{FF2B5EF4-FFF2-40B4-BE49-F238E27FC236}">
                <a16:creationId xmlns:a16="http://schemas.microsoft.com/office/drawing/2014/main" id="{4C88473C-037B-41A0-A7B1-C5416A41A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9730" y="4183151"/>
            <a:ext cx="716363" cy="715007"/>
          </a:xfrm>
          <a:prstGeom prst="rect">
            <a:avLst/>
          </a:prstGeom>
        </p:spPr>
      </p:pic>
      <p:sp>
        <p:nvSpPr>
          <p:cNvPr id="39" name="Google Shape;245;p31">
            <a:extLst>
              <a:ext uri="{FF2B5EF4-FFF2-40B4-BE49-F238E27FC236}">
                <a16:creationId xmlns:a16="http://schemas.microsoft.com/office/drawing/2014/main" id="{546FB9E6-36D6-4B02-9B74-089BE3B503A2}"/>
              </a:ext>
            </a:extLst>
          </p:cNvPr>
          <p:cNvSpPr txBox="1"/>
          <p:nvPr/>
        </p:nvSpPr>
        <p:spPr>
          <a:xfrm>
            <a:off x="1115298" y="639798"/>
            <a:ext cx="243560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None/>
            </a:pPr>
            <a:r>
              <a:rPr lang="fr-FR" sz="3600" dirty="0">
                <a:solidFill>
                  <a:srgbClr val="FFC00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Plan</a:t>
            </a:r>
            <a:endParaRPr sz="3600" dirty="0">
              <a:solidFill>
                <a:srgbClr val="FFC000"/>
              </a:solidFill>
              <a:latin typeface="Arial Black" panose="020B0A04020102020204" pitchFamily="34" charset="0"/>
              <a:ea typeface="Arial"/>
              <a:cs typeface="Arial"/>
              <a:sym typeface="Arial"/>
            </a:endParaRPr>
          </a:p>
        </p:txBody>
      </p:sp>
      <p:pic>
        <p:nvPicPr>
          <p:cNvPr id="41" name="Graphique 40" descr="Enseignant avec un remplissage uni">
            <a:extLst>
              <a:ext uri="{FF2B5EF4-FFF2-40B4-BE49-F238E27FC236}">
                <a16:creationId xmlns:a16="http://schemas.microsoft.com/office/drawing/2014/main" id="{28AA225F-5367-4B25-97B9-6D394A7C22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98601" y="2327754"/>
            <a:ext cx="630264" cy="671233"/>
          </a:xfrm>
          <a:prstGeom prst="rect">
            <a:avLst/>
          </a:prstGeom>
        </p:spPr>
      </p:pic>
      <p:pic>
        <p:nvPicPr>
          <p:cNvPr id="43" name="Graphique 42" descr="Poignée de main avec un remplissage uni">
            <a:extLst>
              <a:ext uri="{FF2B5EF4-FFF2-40B4-BE49-F238E27FC236}">
                <a16:creationId xmlns:a16="http://schemas.microsoft.com/office/drawing/2014/main" id="{2E1F1C48-43C2-473F-9BC7-7B40975D5D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24135" y="4583461"/>
            <a:ext cx="667771" cy="794716"/>
          </a:xfrm>
          <a:prstGeom prst="rect">
            <a:avLst/>
          </a:prstGeom>
        </p:spPr>
      </p:pic>
      <p:sp>
        <p:nvSpPr>
          <p:cNvPr id="44" name="Google Shape;189;p30">
            <a:extLst>
              <a:ext uri="{FF2B5EF4-FFF2-40B4-BE49-F238E27FC236}">
                <a16:creationId xmlns:a16="http://schemas.microsoft.com/office/drawing/2014/main" id="{E30A326D-A8FF-4210-A486-179A1973E3C4}"/>
              </a:ext>
            </a:extLst>
          </p:cNvPr>
          <p:cNvSpPr txBox="1"/>
          <p:nvPr/>
        </p:nvSpPr>
        <p:spPr>
          <a:xfrm>
            <a:off x="9491906" y="4029262"/>
            <a:ext cx="375966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buClr>
                <a:schemeClr val="accent3"/>
              </a:buClr>
              <a:buSzPts val="1600"/>
            </a:pPr>
            <a:r>
              <a:rPr lang="en-US" sz="2000" dirty="0">
                <a:solidFill>
                  <a:srgbClr val="00206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 </a:t>
            </a:r>
            <a:r>
              <a:rPr lang="fr-FR" sz="2000" noProof="1">
                <a:solidFill>
                  <a:srgbClr val="00206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REMERCIMENT</a:t>
            </a:r>
            <a:r>
              <a:rPr lang="en-US" sz="2000" dirty="0">
                <a:solidFill>
                  <a:srgbClr val="00206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479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2">
            <a:extLst>
              <a:ext uri="{FF2B5EF4-FFF2-40B4-BE49-F238E27FC236}">
                <a16:creationId xmlns:a16="http://schemas.microsoft.com/office/drawing/2014/main" id="{1E30145B-AA62-4BB6-BBD1-945304704188}"/>
              </a:ext>
            </a:extLst>
          </p:cNvPr>
          <p:cNvSpPr/>
          <p:nvPr/>
        </p:nvSpPr>
        <p:spPr>
          <a:xfrm>
            <a:off x="-1" y="6612835"/>
            <a:ext cx="12192001" cy="245165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6CFF3AC4-97FF-4C58-B031-4ABF8F74AEDD}"/>
              </a:ext>
            </a:extLst>
          </p:cNvPr>
          <p:cNvSpPr/>
          <p:nvPr/>
        </p:nvSpPr>
        <p:spPr>
          <a:xfrm>
            <a:off x="0" y="6506817"/>
            <a:ext cx="12192000" cy="142459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5686707-A3F7-4B9B-AE81-620D6074E7CF}"/>
              </a:ext>
            </a:extLst>
          </p:cNvPr>
          <p:cNvSpPr/>
          <p:nvPr/>
        </p:nvSpPr>
        <p:spPr>
          <a:xfrm rot="5400000">
            <a:off x="506894" y="800103"/>
            <a:ext cx="775253" cy="19878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3">
            <a:extLst>
              <a:ext uri="{FF2B5EF4-FFF2-40B4-BE49-F238E27FC236}">
                <a16:creationId xmlns:a16="http://schemas.microsoft.com/office/drawing/2014/main" id="{5C4E5062-14E8-4D38-AFA2-93DC20BDD9F7}"/>
              </a:ext>
            </a:extLst>
          </p:cNvPr>
          <p:cNvSpPr/>
          <p:nvPr/>
        </p:nvSpPr>
        <p:spPr>
          <a:xfrm rot="5400000">
            <a:off x="-28167" y="332963"/>
            <a:ext cx="1023733" cy="357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4B3ECED-1095-4BA5-827C-85C02836435D}"/>
              </a:ext>
            </a:extLst>
          </p:cNvPr>
          <p:cNvSpPr txBox="1"/>
          <p:nvPr/>
        </p:nvSpPr>
        <p:spPr>
          <a:xfrm>
            <a:off x="1218714" y="899495"/>
            <a:ext cx="16083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LOGIN</a:t>
            </a:r>
            <a:r>
              <a:rPr lang="fr-FR" sz="2800" dirty="0">
                <a:solidFill>
                  <a:srgbClr val="FFC000"/>
                </a:solidFill>
              </a:rPr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BE00A41-0E65-4A8C-8E8E-D7F7CCEDD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14" y="1945935"/>
            <a:ext cx="9378280" cy="438143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16D564C-33AD-46BC-8799-01C647B7B701}"/>
              </a:ext>
            </a:extLst>
          </p:cNvPr>
          <p:cNvSpPr txBox="1"/>
          <p:nvPr/>
        </p:nvSpPr>
        <p:spPr>
          <a:xfrm>
            <a:off x="1319169" y="1406078"/>
            <a:ext cx="6094602" cy="392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fr-FR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http://172.32.1.114/login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47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2">
            <a:extLst>
              <a:ext uri="{FF2B5EF4-FFF2-40B4-BE49-F238E27FC236}">
                <a16:creationId xmlns:a16="http://schemas.microsoft.com/office/drawing/2014/main" id="{1E30145B-AA62-4BB6-BBD1-945304704188}"/>
              </a:ext>
            </a:extLst>
          </p:cNvPr>
          <p:cNvSpPr/>
          <p:nvPr/>
        </p:nvSpPr>
        <p:spPr>
          <a:xfrm>
            <a:off x="-1" y="6612835"/>
            <a:ext cx="12192001" cy="245165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6CFF3AC4-97FF-4C58-B031-4ABF8F74AEDD}"/>
              </a:ext>
            </a:extLst>
          </p:cNvPr>
          <p:cNvSpPr/>
          <p:nvPr/>
        </p:nvSpPr>
        <p:spPr>
          <a:xfrm>
            <a:off x="0" y="6506817"/>
            <a:ext cx="12192000" cy="142459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5686707-A3F7-4B9B-AE81-620D6074E7CF}"/>
              </a:ext>
            </a:extLst>
          </p:cNvPr>
          <p:cNvSpPr/>
          <p:nvPr/>
        </p:nvSpPr>
        <p:spPr>
          <a:xfrm rot="5400000">
            <a:off x="506894" y="800103"/>
            <a:ext cx="775253" cy="19878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3">
            <a:extLst>
              <a:ext uri="{FF2B5EF4-FFF2-40B4-BE49-F238E27FC236}">
                <a16:creationId xmlns:a16="http://schemas.microsoft.com/office/drawing/2014/main" id="{5C4E5062-14E8-4D38-AFA2-93DC20BDD9F7}"/>
              </a:ext>
            </a:extLst>
          </p:cNvPr>
          <p:cNvSpPr/>
          <p:nvPr/>
        </p:nvSpPr>
        <p:spPr>
          <a:xfrm rot="5400000">
            <a:off x="-28167" y="332963"/>
            <a:ext cx="1023733" cy="357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FBB81F5-14D1-4BCB-86AC-B76740AAE0F8}"/>
              </a:ext>
            </a:extLst>
          </p:cNvPr>
          <p:cNvSpPr txBox="1"/>
          <p:nvPr/>
        </p:nvSpPr>
        <p:spPr>
          <a:xfrm>
            <a:off x="1344335" y="839068"/>
            <a:ext cx="22042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FFC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ACCUEIL</a:t>
            </a:r>
            <a:endParaRPr lang="fr-F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48D4E04-2178-4392-84F3-3D31DBC8B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13" y="1459684"/>
            <a:ext cx="10482226" cy="502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2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2">
            <a:extLst>
              <a:ext uri="{FF2B5EF4-FFF2-40B4-BE49-F238E27FC236}">
                <a16:creationId xmlns:a16="http://schemas.microsoft.com/office/drawing/2014/main" id="{1E30145B-AA62-4BB6-BBD1-945304704188}"/>
              </a:ext>
            </a:extLst>
          </p:cNvPr>
          <p:cNvSpPr/>
          <p:nvPr/>
        </p:nvSpPr>
        <p:spPr>
          <a:xfrm>
            <a:off x="-1" y="6612835"/>
            <a:ext cx="12192001" cy="245165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6CFF3AC4-97FF-4C58-B031-4ABF8F74AEDD}"/>
              </a:ext>
            </a:extLst>
          </p:cNvPr>
          <p:cNvSpPr/>
          <p:nvPr/>
        </p:nvSpPr>
        <p:spPr>
          <a:xfrm>
            <a:off x="0" y="6506817"/>
            <a:ext cx="12192000" cy="142459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5686707-A3F7-4B9B-AE81-620D6074E7CF}"/>
              </a:ext>
            </a:extLst>
          </p:cNvPr>
          <p:cNvSpPr/>
          <p:nvPr/>
        </p:nvSpPr>
        <p:spPr>
          <a:xfrm rot="5400000">
            <a:off x="506894" y="800103"/>
            <a:ext cx="775253" cy="19878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3">
            <a:extLst>
              <a:ext uri="{FF2B5EF4-FFF2-40B4-BE49-F238E27FC236}">
                <a16:creationId xmlns:a16="http://schemas.microsoft.com/office/drawing/2014/main" id="{5C4E5062-14E8-4D38-AFA2-93DC20BDD9F7}"/>
              </a:ext>
            </a:extLst>
          </p:cNvPr>
          <p:cNvSpPr/>
          <p:nvPr/>
        </p:nvSpPr>
        <p:spPr>
          <a:xfrm rot="5400000">
            <a:off x="-28167" y="332963"/>
            <a:ext cx="1023733" cy="357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686BDEA-09CF-4E88-B28A-A0DB24710626}"/>
              </a:ext>
            </a:extLst>
          </p:cNvPr>
          <p:cNvSpPr txBox="1"/>
          <p:nvPr/>
        </p:nvSpPr>
        <p:spPr>
          <a:xfrm>
            <a:off x="1252057" y="917790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FFC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UTILISATEUR</a:t>
            </a:r>
            <a:endParaRPr lang="fr-FR" sz="28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2613916-15EC-4053-A2F0-F2BA9A740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57" y="2188342"/>
            <a:ext cx="9420836" cy="42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4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2">
            <a:extLst>
              <a:ext uri="{FF2B5EF4-FFF2-40B4-BE49-F238E27FC236}">
                <a16:creationId xmlns:a16="http://schemas.microsoft.com/office/drawing/2014/main" id="{1E30145B-AA62-4BB6-BBD1-945304704188}"/>
              </a:ext>
            </a:extLst>
          </p:cNvPr>
          <p:cNvSpPr/>
          <p:nvPr/>
        </p:nvSpPr>
        <p:spPr>
          <a:xfrm>
            <a:off x="-1" y="6612835"/>
            <a:ext cx="12192001" cy="245165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6CFF3AC4-97FF-4C58-B031-4ABF8F74AEDD}"/>
              </a:ext>
            </a:extLst>
          </p:cNvPr>
          <p:cNvSpPr/>
          <p:nvPr/>
        </p:nvSpPr>
        <p:spPr>
          <a:xfrm>
            <a:off x="0" y="6506817"/>
            <a:ext cx="12192000" cy="142459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5686707-A3F7-4B9B-AE81-620D6074E7CF}"/>
              </a:ext>
            </a:extLst>
          </p:cNvPr>
          <p:cNvSpPr/>
          <p:nvPr/>
        </p:nvSpPr>
        <p:spPr>
          <a:xfrm rot="5400000">
            <a:off x="506894" y="800103"/>
            <a:ext cx="775253" cy="19878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3">
            <a:extLst>
              <a:ext uri="{FF2B5EF4-FFF2-40B4-BE49-F238E27FC236}">
                <a16:creationId xmlns:a16="http://schemas.microsoft.com/office/drawing/2014/main" id="{5C4E5062-14E8-4D38-AFA2-93DC20BDD9F7}"/>
              </a:ext>
            </a:extLst>
          </p:cNvPr>
          <p:cNvSpPr/>
          <p:nvPr/>
        </p:nvSpPr>
        <p:spPr>
          <a:xfrm rot="5400000">
            <a:off x="-28167" y="332963"/>
            <a:ext cx="1023733" cy="357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10AC3F-2C0F-407B-9A58-9ACA7EA40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19" y="2173118"/>
            <a:ext cx="10721130" cy="377011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694245EC-55CE-4D76-972F-E0D82ABDF470}"/>
              </a:ext>
            </a:extLst>
          </p:cNvPr>
          <p:cNvSpPr txBox="1"/>
          <p:nvPr/>
        </p:nvSpPr>
        <p:spPr>
          <a:xfrm>
            <a:off x="1126436" y="917790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C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DASHBOARD</a:t>
            </a:r>
            <a:endParaRPr lang="fr-F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99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2">
            <a:extLst>
              <a:ext uri="{FF2B5EF4-FFF2-40B4-BE49-F238E27FC236}">
                <a16:creationId xmlns:a16="http://schemas.microsoft.com/office/drawing/2014/main" id="{1E30145B-AA62-4BB6-BBD1-945304704188}"/>
              </a:ext>
            </a:extLst>
          </p:cNvPr>
          <p:cNvSpPr/>
          <p:nvPr/>
        </p:nvSpPr>
        <p:spPr>
          <a:xfrm>
            <a:off x="-1" y="6612835"/>
            <a:ext cx="12192001" cy="245165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6CFF3AC4-97FF-4C58-B031-4ABF8F74AEDD}"/>
              </a:ext>
            </a:extLst>
          </p:cNvPr>
          <p:cNvSpPr/>
          <p:nvPr/>
        </p:nvSpPr>
        <p:spPr>
          <a:xfrm>
            <a:off x="0" y="6506817"/>
            <a:ext cx="12192000" cy="142459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5686707-A3F7-4B9B-AE81-620D6074E7CF}"/>
              </a:ext>
            </a:extLst>
          </p:cNvPr>
          <p:cNvSpPr/>
          <p:nvPr/>
        </p:nvSpPr>
        <p:spPr>
          <a:xfrm rot="5400000">
            <a:off x="506894" y="800103"/>
            <a:ext cx="775253" cy="19878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3">
            <a:extLst>
              <a:ext uri="{FF2B5EF4-FFF2-40B4-BE49-F238E27FC236}">
                <a16:creationId xmlns:a16="http://schemas.microsoft.com/office/drawing/2014/main" id="{5C4E5062-14E8-4D38-AFA2-93DC20BDD9F7}"/>
              </a:ext>
            </a:extLst>
          </p:cNvPr>
          <p:cNvSpPr/>
          <p:nvPr/>
        </p:nvSpPr>
        <p:spPr>
          <a:xfrm rot="5400000">
            <a:off x="-28167" y="332963"/>
            <a:ext cx="1023733" cy="357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6" name="Google Shape;155;p29">
            <a:extLst>
              <a:ext uri="{FF2B5EF4-FFF2-40B4-BE49-F238E27FC236}">
                <a16:creationId xmlns:a16="http://schemas.microsoft.com/office/drawing/2014/main" id="{0E6CA95C-428C-40CB-A87E-1D41B4F6F52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-1749"/>
          <a:stretch/>
        </p:blipFill>
        <p:spPr>
          <a:xfrm>
            <a:off x="1" y="2844800"/>
            <a:ext cx="12457650" cy="366201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6;p29">
            <a:extLst>
              <a:ext uri="{FF2B5EF4-FFF2-40B4-BE49-F238E27FC236}">
                <a16:creationId xmlns:a16="http://schemas.microsoft.com/office/drawing/2014/main" id="{CB27E5A5-2925-42D1-9C23-64D312373936}"/>
              </a:ext>
            </a:extLst>
          </p:cNvPr>
          <p:cNvSpPr/>
          <p:nvPr/>
        </p:nvSpPr>
        <p:spPr>
          <a:xfrm>
            <a:off x="3607055" y="2351789"/>
            <a:ext cx="4986065" cy="1271007"/>
          </a:xfrm>
          <a:prstGeom prst="rect">
            <a:avLst/>
          </a:prstGeom>
          <a:solidFill>
            <a:srgbClr val="F3C6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697701D-B273-486B-AA5D-28C22F4629A8}"/>
              </a:ext>
            </a:extLst>
          </p:cNvPr>
          <p:cNvSpPr txBox="1"/>
          <p:nvPr/>
        </p:nvSpPr>
        <p:spPr>
          <a:xfrm>
            <a:off x="4488403" y="2664126"/>
            <a:ext cx="3215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PARTIE   05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F9D5760-06AB-4457-A92B-71862CEFEB9F}"/>
              </a:ext>
            </a:extLst>
          </p:cNvPr>
          <p:cNvSpPr txBox="1"/>
          <p:nvPr/>
        </p:nvSpPr>
        <p:spPr>
          <a:xfrm>
            <a:off x="3458692" y="401795"/>
            <a:ext cx="44888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800" dirty="0">
                <a:solidFill>
                  <a:srgbClr val="FFC00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ANALYSE DESCRIPTIVES </a:t>
            </a:r>
            <a:endParaRPr lang="fr-FR" sz="2800" dirty="0">
              <a:solidFill>
                <a:srgbClr val="FFC000"/>
              </a:solidFill>
              <a:latin typeface="Arial Black" panose="020B0A04020102020204" pitchFamily="34" charset="0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069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2">
            <a:extLst>
              <a:ext uri="{FF2B5EF4-FFF2-40B4-BE49-F238E27FC236}">
                <a16:creationId xmlns:a16="http://schemas.microsoft.com/office/drawing/2014/main" id="{1E30145B-AA62-4BB6-BBD1-945304704188}"/>
              </a:ext>
            </a:extLst>
          </p:cNvPr>
          <p:cNvSpPr/>
          <p:nvPr/>
        </p:nvSpPr>
        <p:spPr>
          <a:xfrm>
            <a:off x="-1" y="6612835"/>
            <a:ext cx="12192001" cy="245165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6CFF3AC4-97FF-4C58-B031-4ABF8F74AEDD}"/>
              </a:ext>
            </a:extLst>
          </p:cNvPr>
          <p:cNvSpPr/>
          <p:nvPr/>
        </p:nvSpPr>
        <p:spPr>
          <a:xfrm>
            <a:off x="0" y="6506817"/>
            <a:ext cx="12192000" cy="142459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5686707-A3F7-4B9B-AE81-620D6074E7CF}"/>
              </a:ext>
            </a:extLst>
          </p:cNvPr>
          <p:cNvSpPr/>
          <p:nvPr/>
        </p:nvSpPr>
        <p:spPr>
          <a:xfrm rot="5400000">
            <a:off x="506894" y="800103"/>
            <a:ext cx="775253" cy="19878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3">
            <a:extLst>
              <a:ext uri="{FF2B5EF4-FFF2-40B4-BE49-F238E27FC236}">
                <a16:creationId xmlns:a16="http://schemas.microsoft.com/office/drawing/2014/main" id="{5C4E5062-14E8-4D38-AFA2-93DC20BDD9F7}"/>
              </a:ext>
            </a:extLst>
          </p:cNvPr>
          <p:cNvSpPr/>
          <p:nvPr/>
        </p:nvSpPr>
        <p:spPr>
          <a:xfrm rot="5400000">
            <a:off x="-28167" y="332963"/>
            <a:ext cx="1023733" cy="357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2" name="Google Shape;846;p48">
            <a:extLst>
              <a:ext uri="{FF2B5EF4-FFF2-40B4-BE49-F238E27FC236}">
                <a16:creationId xmlns:a16="http://schemas.microsoft.com/office/drawing/2014/main" id="{67F428C2-77CF-4658-9215-A18484FA3910}"/>
              </a:ext>
            </a:extLst>
          </p:cNvPr>
          <p:cNvSpPr/>
          <p:nvPr/>
        </p:nvSpPr>
        <p:spPr>
          <a:xfrm>
            <a:off x="2714643" y="548933"/>
            <a:ext cx="4596459" cy="767829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222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847;p48">
            <a:extLst>
              <a:ext uri="{FF2B5EF4-FFF2-40B4-BE49-F238E27FC236}">
                <a16:creationId xmlns:a16="http://schemas.microsoft.com/office/drawing/2014/main" id="{CB9844BC-4A09-43E9-852C-A59A9513604B}"/>
              </a:ext>
            </a:extLst>
          </p:cNvPr>
          <p:cNvSpPr/>
          <p:nvPr/>
        </p:nvSpPr>
        <p:spPr>
          <a:xfrm>
            <a:off x="2826184" y="635488"/>
            <a:ext cx="4373373" cy="575365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222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848;p48">
            <a:extLst>
              <a:ext uri="{FF2B5EF4-FFF2-40B4-BE49-F238E27FC236}">
                <a16:creationId xmlns:a16="http://schemas.microsoft.com/office/drawing/2014/main" id="{E8319AB4-8545-4C7A-AB0E-C4E67F41C160}"/>
              </a:ext>
            </a:extLst>
          </p:cNvPr>
          <p:cNvSpPr/>
          <p:nvPr/>
        </p:nvSpPr>
        <p:spPr>
          <a:xfrm>
            <a:off x="3969145" y="548771"/>
            <a:ext cx="748801" cy="748801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52400" dist="50800" dir="2700000" algn="tl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849;p48">
            <a:extLst>
              <a:ext uri="{FF2B5EF4-FFF2-40B4-BE49-F238E27FC236}">
                <a16:creationId xmlns:a16="http://schemas.microsoft.com/office/drawing/2014/main" id="{01F8D6B3-7C3D-492A-A3FC-02A437218002}"/>
              </a:ext>
            </a:extLst>
          </p:cNvPr>
          <p:cNvSpPr/>
          <p:nvPr/>
        </p:nvSpPr>
        <p:spPr>
          <a:xfrm>
            <a:off x="2714643" y="1864290"/>
            <a:ext cx="4596459" cy="767829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222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850;p48">
            <a:extLst>
              <a:ext uri="{FF2B5EF4-FFF2-40B4-BE49-F238E27FC236}">
                <a16:creationId xmlns:a16="http://schemas.microsoft.com/office/drawing/2014/main" id="{5BDA1452-9F7A-4FAE-B5CC-88F35216F6D5}"/>
              </a:ext>
            </a:extLst>
          </p:cNvPr>
          <p:cNvSpPr txBox="1"/>
          <p:nvPr/>
        </p:nvSpPr>
        <p:spPr>
          <a:xfrm>
            <a:off x="3985521" y="685261"/>
            <a:ext cx="71604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35</a:t>
            </a:r>
            <a:r>
              <a:rPr lang="en-US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851;p48">
            <a:extLst>
              <a:ext uri="{FF2B5EF4-FFF2-40B4-BE49-F238E27FC236}">
                <a16:creationId xmlns:a16="http://schemas.microsoft.com/office/drawing/2014/main" id="{3C94CE76-EEF4-4743-8A43-48DE7B526A2A}"/>
              </a:ext>
            </a:extLst>
          </p:cNvPr>
          <p:cNvSpPr/>
          <p:nvPr/>
        </p:nvSpPr>
        <p:spPr>
          <a:xfrm>
            <a:off x="2826184" y="1960521"/>
            <a:ext cx="4373373" cy="57536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852;p48">
            <a:extLst>
              <a:ext uri="{FF2B5EF4-FFF2-40B4-BE49-F238E27FC236}">
                <a16:creationId xmlns:a16="http://schemas.microsoft.com/office/drawing/2014/main" id="{9D4318DF-D139-4D7A-8159-CE9186310696}"/>
              </a:ext>
            </a:extLst>
          </p:cNvPr>
          <p:cNvSpPr/>
          <p:nvPr/>
        </p:nvSpPr>
        <p:spPr>
          <a:xfrm>
            <a:off x="5051183" y="1873803"/>
            <a:ext cx="748800" cy="748801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52400" dist="50800" dir="2700000" algn="tl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853;p48">
            <a:extLst>
              <a:ext uri="{FF2B5EF4-FFF2-40B4-BE49-F238E27FC236}">
                <a16:creationId xmlns:a16="http://schemas.microsoft.com/office/drawing/2014/main" id="{49AD29BF-71E7-4E44-9703-DB547C1EF51C}"/>
              </a:ext>
            </a:extLst>
          </p:cNvPr>
          <p:cNvSpPr/>
          <p:nvPr/>
        </p:nvSpPr>
        <p:spPr>
          <a:xfrm>
            <a:off x="2714643" y="3189324"/>
            <a:ext cx="4596459" cy="767829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222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854;p48">
            <a:extLst>
              <a:ext uri="{FF2B5EF4-FFF2-40B4-BE49-F238E27FC236}">
                <a16:creationId xmlns:a16="http://schemas.microsoft.com/office/drawing/2014/main" id="{1D01BE1D-3F10-475F-941C-4520834FE655}"/>
              </a:ext>
            </a:extLst>
          </p:cNvPr>
          <p:cNvSpPr/>
          <p:nvPr/>
        </p:nvSpPr>
        <p:spPr>
          <a:xfrm>
            <a:off x="2826184" y="3285554"/>
            <a:ext cx="4373373" cy="575365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222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855;p48">
            <a:extLst>
              <a:ext uri="{FF2B5EF4-FFF2-40B4-BE49-F238E27FC236}">
                <a16:creationId xmlns:a16="http://schemas.microsoft.com/office/drawing/2014/main" id="{A6E6BFBD-F147-4A7C-A686-B7A42C586868}"/>
              </a:ext>
            </a:extLst>
          </p:cNvPr>
          <p:cNvSpPr/>
          <p:nvPr/>
        </p:nvSpPr>
        <p:spPr>
          <a:xfrm>
            <a:off x="4585094" y="3198838"/>
            <a:ext cx="748801" cy="748801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52400" dist="50800" dir="2700000" algn="tl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856;p48">
            <a:extLst>
              <a:ext uri="{FF2B5EF4-FFF2-40B4-BE49-F238E27FC236}">
                <a16:creationId xmlns:a16="http://schemas.microsoft.com/office/drawing/2014/main" id="{4B93EC48-1990-4A42-9864-3C57C7108703}"/>
              </a:ext>
            </a:extLst>
          </p:cNvPr>
          <p:cNvSpPr/>
          <p:nvPr/>
        </p:nvSpPr>
        <p:spPr>
          <a:xfrm>
            <a:off x="2714643" y="4514357"/>
            <a:ext cx="4596459" cy="767829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222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857;p48">
            <a:extLst>
              <a:ext uri="{FF2B5EF4-FFF2-40B4-BE49-F238E27FC236}">
                <a16:creationId xmlns:a16="http://schemas.microsoft.com/office/drawing/2014/main" id="{D59FD928-4DF4-49E8-AB63-48E6AC8350E0}"/>
              </a:ext>
            </a:extLst>
          </p:cNvPr>
          <p:cNvSpPr/>
          <p:nvPr/>
        </p:nvSpPr>
        <p:spPr>
          <a:xfrm>
            <a:off x="2826184" y="4610588"/>
            <a:ext cx="4373373" cy="57536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222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858;p48">
            <a:extLst>
              <a:ext uri="{FF2B5EF4-FFF2-40B4-BE49-F238E27FC236}">
                <a16:creationId xmlns:a16="http://schemas.microsoft.com/office/drawing/2014/main" id="{58C74B90-9CB1-4AD5-BB59-52B863B40DEF}"/>
              </a:ext>
            </a:extLst>
          </p:cNvPr>
          <p:cNvSpPr/>
          <p:nvPr/>
        </p:nvSpPr>
        <p:spPr>
          <a:xfrm>
            <a:off x="5858905" y="4523871"/>
            <a:ext cx="748801" cy="748801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52400" dist="50800" dir="2700000" algn="tl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859;p48">
            <a:extLst>
              <a:ext uri="{FF2B5EF4-FFF2-40B4-BE49-F238E27FC236}">
                <a16:creationId xmlns:a16="http://schemas.microsoft.com/office/drawing/2014/main" id="{FED6EE92-13E3-4865-AEE0-F36312A65BC9}"/>
              </a:ext>
            </a:extLst>
          </p:cNvPr>
          <p:cNvSpPr txBox="1"/>
          <p:nvPr/>
        </p:nvSpPr>
        <p:spPr>
          <a:xfrm>
            <a:off x="5067561" y="2022937"/>
            <a:ext cx="71604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60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860;p48">
            <a:extLst>
              <a:ext uri="{FF2B5EF4-FFF2-40B4-BE49-F238E27FC236}">
                <a16:creationId xmlns:a16="http://schemas.microsoft.com/office/drawing/2014/main" id="{48AC01F8-C298-40F3-AD55-C2BC2C6F0124}"/>
              </a:ext>
            </a:extLst>
          </p:cNvPr>
          <p:cNvSpPr txBox="1"/>
          <p:nvPr/>
        </p:nvSpPr>
        <p:spPr>
          <a:xfrm>
            <a:off x="4598801" y="3335283"/>
            <a:ext cx="71604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861;p48">
            <a:extLst>
              <a:ext uri="{FF2B5EF4-FFF2-40B4-BE49-F238E27FC236}">
                <a16:creationId xmlns:a16="http://schemas.microsoft.com/office/drawing/2014/main" id="{CF728034-2563-4D05-B035-1D8F813A08BC}"/>
              </a:ext>
            </a:extLst>
          </p:cNvPr>
          <p:cNvSpPr txBox="1"/>
          <p:nvPr/>
        </p:nvSpPr>
        <p:spPr>
          <a:xfrm>
            <a:off x="5875281" y="4665534"/>
            <a:ext cx="71604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80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" name="Google Shape;862;p48">
            <a:extLst>
              <a:ext uri="{FF2B5EF4-FFF2-40B4-BE49-F238E27FC236}">
                <a16:creationId xmlns:a16="http://schemas.microsoft.com/office/drawing/2014/main" id="{196C570A-AFC9-4CF8-8226-6BAB080A3318}"/>
              </a:ext>
            </a:extLst>
          </p:cNvPr>
          <p:cNvGrpSpPr/>
          <p:nvPr/>
        </p:nvGrpSpPr>
        <p:grpSpPr>
          <a:xfrm>
            <a:off x="7519043" y="727798"/>
            <a:ext cx="435595" cy="376235"/>
            <a:chOff x="3321" y="1710"/>
            <a:chExt cx="1042" cy="900"/>
          </a:xfrm>
          <a:solidFill>
            <a:srgbClr val="002060"/>
          </a:solidFill>
        </p:grpSpPr>
        <p:sp>
          <p:nvSpPr>
            <p:cNvPr id="29" name="Google Shape;863;p48">
              <a:extLst>
                <a:ext uri="{FF2B5EF4-FFF2-40B4-BE49-F238E27FC236}">
                  <a16:creationId xmlns:a16="http://schemas.microsoft.com/office/drawing/2014/main" id="{E3C7BD58-CB72-49F7-B410-0EB23723F0E2}"/>
                </a:ext>
              </a:extLst>
            </p:cNvPr>
            <p:cNvSpPr/>
            <p:nvPr/>
          </p:nvSpPr>
          <p:spPr>
            <a:xfrm>
              <a:off x="3321" y="1710"/>
              <a:ext cx="1042" cy="745"/>
            </a:xfrm>
            <a:custGeom>
              <a:avLst/>
              <a:gdLst/>
              <a:ahLst/>
              <a:cxnLst/>
              <a:rect l="l" t="t" r="r" b="b"/>
              <a:pathLst>
                <a:path w="438" h="313" extrusionOk="0">
                  <a:moveTo>
                    <a:pt x="37" y="255"/>
                  </a:moveTo>
                  <a:cubicBezTo>
                    <a:pt x="28" y="255"/>
                    <a:pt x="20" y="247"/>
                    <a:pt x="20" y="237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33"/>
                    <a:pt x="28" y="25"/>
                    <a:pt x="37" y="25"/>
                  </a:cubicBezTo>
                  <a:cubicBezTo>
                    <a:pt x="401" y="25"/>
                    <a:pt x="401" y="25"/>
                    <a:pt x="401" y="25"/>
                  </a:cubicBezTo>
                  <a:cubicBezTo>
                    <a:pt x="410" y="25"/>
                    <a:pt x="418" y="33"/>
                    <a:pt x="418" y="42"/>
                  </a:cubicBezTo>
                  <a:cubicBezTo>
                    <a:pt x="418" y="237"/>
                    <a:pt x="418" y="237"/>
                    <a:pt x="418" y="237"/>
                  </a:cubicBezTo>
                  <a:cubicBezTo>
                    <a:pt x="418" y="247"/>
                    <a:pt x="410" y="255"/>
                    <a:pt x="401" y="255"/>
                  </a:cubicBezTo>
                  <a:cubicBezTo>
                    <a:pt x="37" y="255"/>
                    <a:pt x="37" y="255"/>
                    <a:pt x="37" y="255"/>
                  </a:cubicBezTo>
                  <a:moveTo>
                    <a:pt x="42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06"/>
                    <a:pt x="6" y="313"/>
                    <a:pt x="14" y="313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32" y="313"/>
                    <a:pt x="438" y="306"/>
                    <a:pt x="438" y="298"/>
                  </a:cubicBezTo>
                  <a:cubicBezTo>
                    <a:pt x="438" y="14"/>
                    <a:pt x="438" y="14"/>
                    <a:pt x="438" y="14"/>
                  </a:cubicBezTo>
                  <a:cubicBezTo>
                    <a:pt x="438" y="6"/>
                    <a:pt x="432" y="0"/>
                    <a:pt x="424" y="0"/>
                  </a:cubicBez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864;p48">
              <a:extLst>
                <a:ext uri="{FF2B5EF4-FFF2-40B4-BE49-F238E27FC236}">
                  <a16:creationId xmlns:a16="http://schemas.microsoft.com/office/drawing/2014/main" id="{FE171C36-1AAF-4057-8C66-69DA0CA19B5D}"/>
                </a:ext>
              </a:extLst>
            </p:cNvPr>
            <p:cNvSpPr/>
            <p:nvPr/>
          </p:nvSpPr>
          <p:spPr>
            <a:xfrm>
              <a:off x="3716" y="2465"/>
              <a:ext cx="252" cy="9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865;p48">
              <a:extLst>
                <a:ext uri="{FF2B5EF4-FFF2-40B4-BE49-F238E27FC236}">
                  <a16:creationId xmlns:a16="http://schemas.microsoft.com/office/drawing/2014/main" id="{8DBFFD15-346A-4377-AB60-0C224C8ECCA0}"/>
                </a:ext>
              </a:extLst>
            </p:cNvPr>
            <p:cNvSpPr/>
            <p:nvPr/>
          </p:nvSpPr>
          <p:spPr>
            <a:xfrm>
              <a:off x="3595" y="2570"/>
              <a:ext cx="495" cy="4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866;p48">
              <a:extLst>
                <a:ext uri="{FF2B5EF4-FFF2-40B4-BE49-F238E27FC236}">
                  <a16:creationId xmlns:a16="http://schemas.microsoft.com/office/drawing/2014/main" id="{118F06A5-E596-45AA-8526-B213E6AA5302}"/>
                </a:ext>
              </a:extLst>
            </p:cNvPr>
            <p:cNvSpPr/>
            <p:nvPr/>
          </p:nvSpPr>
          <p:spPr>
            <a:xfrm>
              <a:off x="3433" y="1853"/>
              <a:ext cx="771" cy="400"/>
            </a:xfrm>
            <a:custGeom>
              <a:avLst/>
              <a:gdLst/>
              <a:ahLst/>
              <a:cxnLst/>
              <a:rect l="l" t="t" r="r" b="b"/>
              <a:pathLst>
                <a:path w="771" h="400" extrusionOk="0">
                  <a:moveTo>
                    <a:pt x="761" y="0"/>
                  </a:moveTo>
                  <a:lnTo>
                    <a:pt x="657" y="9"/>
                  </a:lnTo>
                  <a:lnTo>
                    <a:pt x="697" y="43"/>
                  </a:lnTo>
                  <a:lnTo>
                    <a:pt x="557" y="212"/>
                  </a:lnTo>
                  <a:lnTo>
                    <a:pt x="419" y="105"/>
                  </a:lnTo>
                  <a:lnTo>
                    <a:pt x="286" y="278"/>
                  </a:lnTo>
                  <a:lnTo>
                    <a:pt x="152" y="190"/>
                  </a:lnTo>
                  <a:lnTo>
                    <a:pt x="0" y="369"/>
                  </a:lnTo>
                  <a:lnTo>
                    <a:pt x="36" y="400"/>
                  </a:lnTo>
                  <a:lnTo>
                    <a:pt x="162" y="252"/>
                  </a:lnTo>
                  <a:lnTo>
                    <a:pt x="298" y="343"/>
                  </a:lnTo>
                  <a:lnTo>
                    <a:pt x="428" y="171"/>
                  </a:lnTo>
                  <a:lnTo>
                    <a:pt x="564" y="278"/>
                  </a:lnTo>
                  <a:lnTo>
                    <a:pt x="733" y="71"/>
                  </a:lnTo>
                  <a:lnTo>
                    <a:pt x="771" y="105"/>
                  </a:lnTo>
                  <a:lnTo>
                    <a:pt x="7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" name="Google Shape;873;p48">
            <a:extLst>
              <a:ext uri="{FF2B5EF4-FFF2-40B4-BE49-F238E27FC236}">
                <a16:creationId xmlns:a16="http://schemas.microsoft.com/office/drawing/2014/main" id="{65DC0321-2DFF-472F-A9DF-0140CFBD2D95}"/>
              </a:ext>
            </a:extLst>
          </p:cNvPr>
          <p:cNvGrpSpPr/>
          <p:nvPr/>
        </p:nvGrpSpPr>
        <p:grpSpPr>
          <a:xfrm>
            <a:off x="8424398" y="609023"/>
            <a:ext cx="2883962" cy="815640"/>
            <a:chOff x="468937" y="2419540"/>
            <a:chExt cx="2343911" cy="815640"/>
          </a:xfrm>
        </p:grpSpPr>
        <p:sp>
          <p:nvSpPr>
            <p:cNvPr id="40" name="Google Shape;874;p48">
              <a:extLst>
                <a:ext uri="{FF2B5EF4-FFF2-40B4-BE49-F238E27FC236}">
                  <a16:creationId xmlns:a16="http://schemas.microsoft.com/office/drawing/2014/main" id="{49AB2BA6-D316-4AA1-B1E5-BA2D0C0DD252}"/>
                </a:ext>
              </a:extLst>
            </p:cNvPr>
            <p:cNvSpPr txBox="1"/>
            <p:nvPr/>
          </p:nvSpPr>
          <p:spPr>
            <a:xfrm flipH="1">
              <a:off x="468937" y="2419540"/>
              <a:ext cx="2343911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Dashboard </a:t>
              </a:r>
              <a:r>
                <a:rPr lang="en-US" sz="1600" b="1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Grand_Publique</a:t>
              </a:r>
              <a:r>
                <a:rPr lang="en-US" sz="16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-US" sz="1600" b="1" dirty="0"/>
            </a:p>
          </p:txBody>
        </p:sp>
        <p:sp>
          <p:nvSpPr>
            <p:cNvPr id="41" name="Google Shape;875;p48">
              <a:extLst>
                <a:ext uri="{FF2B5EF4-FFF2-40B4-BE49-F238E27FC236}">
                  <a16:creationId xmlns:a16="http://schemas.microsoft.com/office/drawing/2014/main" id="{B7F6413F-87C0-4EEC-86F4-EF083F24E293}"/>
                </a:ext>
              </a:extLst>
            </p:cNvPr>
            <p:cNvSpPr/>
            <p:nvPr/>
          </p:nvSpPr>
          <p:spPr>
            <a:xfrm>
              <a:off x="674243" y="2762678"/>
              <a:ext cx="1933298" cy="472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Agency FB" panose="020B0503020202020204" pitchFamily="34" charset="0"/>
                  <a:ea typeface="Arial"/>
                  <a:cs typeface="Arial"/>
                  <a:sym typeface="Arial"/>
                </a:rPr>
                <a:t>Dashboard </a:t>
              </a:r>
              <a:r>
                <a:rPr lang="en-US" sz="1600" dirty="0" err="1">
                  <a:solidFill>
                    <a:schemeClr val="dk1"/>
                  </a:solidFill>
                  <a:latin typeface="Agency FB" panose="020B0503020202020204" pitchFamily="34" charset="0"/>
                  <a:ea typeface="Arial"/>
                  <a:cs typeface="Arial"/>
                  <a:sym typeface="Arial"/>
                </a:rPr>
                <a:t>mois</a:t>
              </a:r>
              <a:r>
                <a:rPr lang="en-US" sz="1600" dirty="0">
                  <a:solidFill>
                    <a:schemeClr val="dk1"/>
                  </a:solidFill>
                  <a:latin typeface="Agency FB" panose="020B0503020202020204" pitchFamily="34" charset="0"/>
                  <a:ea typeface="Arial"/>
                  <a:cs typeface="Arial"/>
                  <a:sym typeface="Arial"/>
                </a:rPr>
                <a:t> de </a:t>
              </a:r>
              <a:r>
                <a:rPr lang="fr-FR" sz="1600" dirty="0">
                  <a:solidFill>
                    <a:schemeClr val="dk1"/>
                  </a:solidFill>
                  <a:latin typeface="Agency FB" panose="020B0503020202020204" pitchFamily="34" charset="0"/>
                  <a:ea typeface="Arial"/>
                  <a:cs typeface="Arial"/>
                  <a:sym typeface="Arial"/>
                </a:rPr>
                <a:t>janvier</a:t>
              </a:r>
              <a:endParaRPr lang="fr-FR" sz="4000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42" name="Google Shape;876;p48">
            <a:extLst>
              <a:ext uri="{FF2B5EF4-FFF2-40B4-BE49-F238E27FC236}">
                <a16:creationId xmlns:a16="http://schemas.microsoft.com/office/drawing/2014/main" id="{75360E66-BE6D-4F1F-8C2F-071959CE8504}"/>
              </a:ext>
            </a:extLst>
          </p:cNvPr>
          <p:cNvGrpSpPr/>
          <p:nvPr/>
        </p:nvGrpSpPr>
        <p:grpSpPr>
          <a:xfrm>
            <a:off x="8424398" y="1748385"/>
            <a:ext cx="3160798" cy="825442"/>
            <a:chOff x="468937" y="2419540"/>
            <a:chExt cx="2343911" cy="876626"/>
          </a:xfrm>
        </p:grpSpPr>
        <p:sp>
          <p:nvSpPr>
            <p:cNvPr id="43" name="Google Shape;877;p48">
              <a:extLst>
                <a:ext uri="{FF2B5EF4-FFF2-40B4-BE49-F238E27FC236}">
                  <a16:creationId xmlns:a16="http://schemas.microsoft.com/office/drawing/2014/main" id="{653C395F-A12C-4233-BD67-F931E2EEB7C5}"/>
                </a:ext>
              </a:extLst>
            </p:cNvPr>
            <p:cNvSpPr txBox="1"/>
            <p:nvPr/>
          </p:nvSpPr>
          <p:spPr>
            <a:xfrm flipH="1">
              <a:off x="468937" y="2419540"/>
              <a:ext cx="2343911" cy="4902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Dashboard </a:t>
              </a:r>
              <a:r>
                <a:rPr lang="en-US" sz="1600" b="1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Résidentiel</a:t>
              </a:r>
              <a:r>
                <a:rPr lang="en-US" sz="16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-US" sz="1600" b="1" dirty="0"/>
            </a:p>
          </p:txBody>
        </p:sp>
        <p:sp>
          <p:nvSpPr>
            <p:cNvPr id="44" name="Google Shape;878;p48">
              <a:extLst>
                <a:ext uri="{FF2B5EF4-FFF2-40B4-BE49-F238E27FC236}">
                  <a16:creationId xmlns:a16="http://schemas.microsoft.com/office/drawing/2014/main" id="{DBECEF96-A107-4045-AC30-85D5B8582974}"/>
                </a:ext>
              </a:extLst>
            </p:cNvPr>
            <p:cNvSpPr/>
            <p:nvPr/>
          </p:nvSpPr>
          <p:spPr>
            <a:xfrm>
              <a:off x="470268" y="2823664"/>
              <a:ext cx="1933298" cy="472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Agency FB" panose="020B0503020202020204" pitchFamily="34" charset="0"/>
                  <a:ea typeface="Arial"/>
                  <a:cs typeface="Arial"/>
                  <a:sym typeface="Arial"/>
                </a:rPr>
                <a:t>Dashboard </a:t>
              </a:r>
              <a:r>
                <a:rPr lang="en-US" sz="1600" dirty="0" err="1">
                  <a:solidFill>
                    <a:schemeClr val="dk1"/>
                  </a:solidFill>
                  <a:latin typeface="Agency FB" panose="020B0503020202020204" pitchFamily="34" charset="0"/>
                  <a:ea typeface="Arial"/>
                  <a:cs typeface="Arial"/>
                  <a:sym typeface="Arial"/>
                </a:rPr>
                <a:t>mois</a:t>
              </a:r>
              <a:r>
                <a:rPr lang="en-US" sz="1600" dirty="0">
                  <a:solidFill>
                    <a:schemeClr val="dk1"/>
                  </a:solidFill>
                  <a:latin typeface="Agency FB" panose="020B0503020202020204" pitchFamily="34" charset="0"/>
                  <a:ea typeface="Arial"/>
                  <a:cs typeface="Arial"/>
                  <a:sym typeface="Arial"/>
                </a:rPr>
                <a:t> de </a:t>
              </a:r>
              <a:r>
                <a:rPr lang="fr-FR" sz="1600" dirty="0">
                  <a:solidFill>
                    <a:schemeClr val="dk1"/>
                  </a:solidFill>
                  <a:latin typeface="Agency FB" panose="020B0503020202020204" pitchFamily="34" charset="0"/>
                  <a:ea typeface="Arial"/>
                  <a:cs typeface="Arial"/>
                  <a:sym typeface="Arial"/>
                </a:rPr>
                <a:t>janvier</a:t>
              </a:r>
              <a:endParaRPr lang="fr-FR" sz="1600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45" name="Google Shape;879;p48">
            <a:extLst>
              <a:ext uri="{FF2B5EF4-FFF2-40B4-BE49-F238E27FC236}">
                <a16:creationId xmlns:a16="http://schemas.microsoft.com/office/drawing/2014/main" id="{791542ED-0CD0-4FC8-A125-13280DC096FF}"/>
              </a:ext>
            </a:extLst>
          </p:cNvPr>
          <p:cNvGrpSpPr/>
          <p:nvPr/>
        </p:nvGrpSpPr>
        <p:grpSpPr>
          <a:xfrm>
            <a:off x="8424398" y="2818824"/>
            <a:ext cx="2607080" cy="955505"/>
            <a:chOff x="468937" y="2419540"/>
            <a:chExt cx="2343911" cy="893391"/>
          </a:xfrm>
        </p:grpSpPr>
        <p:sp>
          <p:nvSpPr>
            <p:cNvPr id="46" name="Google Shape;880;p48">
              <a:extLst>
                <a:ext uri="{FF2B5EF4-FFF2-40B4-BE49-F238E27FC236}">
                  <a16:creationId xmlns:a16="http://schemas.microsoft.com/office/drawing/2014/main" id="{EEEDF5BF-A4E4-49B0-B20D-CA1EC3ECD47E}"/>
                </a:ext>
              </a:extLst>
            </p:cNvPr>
            <p:cNvSpPr txBox="1"/>
            <p:nvPr/>
          </p:nvSpPr>
          <p:spPr>
            <a:xfrm flipH="1">
              <a:off x="468937" y="2419540"/>
              <a:ext cx="2343911" cy="4316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Dashboard </a:t>
              </a:r>
              <a:r>
                <a:rPr lang="en-US" sz="1600" b="1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Etudiant</a:t>
              </a:r>
              <a:r>
                <a:rPr lang="en-US" sz="16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-US" sz="1600" b="1" dirty="0"/>
            </a:p>
          </p:txBody>
        </p:sp>
        <p:sp>
          <p:nvSpPr>
            <p:cNvPr id="47" name="Google Shape;881;p48">
              <a:extLst>
                <a:ext uri="{FF2B5EF4-FFF2-40B4-BE49-F238E27FC236}">
                  <a16:creationId xmlns:a16="http://schemas.microsoft.com/office/drawing/2014/main" id="{8B9BF8D9-6861-469E-BE56-2C1B407E9B57}"/>
                </a:ext>
              </a:extLst>
            </p:cNvPr>
            <p:cNvSpPr/>
            <p:nvPr/>
          </p:nvSpPr>
          <p:spPr>
            <a:xfrm>
              <a:off x="470268" y="2823664"/>
              <a:ext cx="2190198" cy="489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Agency FB" panose="020B0503020202020204" pitchFamily="34" charset="0"/>
                  <a:ea typeface="Arial"/>
                  <a:cs typeface="Arial"/>
                  <a:sym typeface="Arial"/>
                </a:rPr>
                <a:t>Dashboard </a:t>
              </a:r>
              <a:r>
                <a:rPr lang="en-US" sz="1600" dirty="0" err="1">
                  <a:solidFill>
                    <a:schemeClr val="dk1"/>
                  </a:solidFill>
                  <a:latin typeface="Agency FB" panose="020B0503020202020204" pitchFamily="34" charset="0"/>
                  <a:ea typeface="Arial"/>
                  <a:cs typeface="Arial"/>
                  <a:sym typeface="Arial"/>
                </a:rPr>
                <a:t>mois</a:t>
              </a:r>
              <a:r>
                <a:rPr lang="en-US" sz="1600" dirty="0">
                  <a:solidFill>
                    <a:schemeClr val="dk1"/>
                  </a:solidFill>
                  <a:latin typeface="Agency FB" panose="020B0503020202020204" pitchFamily="34" charset="0"/>
                  <a:ea typeface="Arial"/>
                  <a:cs typeface="Arial"/>
                  <a:sym typeface="Arial"/>
                </a:rPr>
                <a:t> de </a:t>
              </a:r>
              <a:r>
                <a:rPr lang="fr-FR" sz="1600" dirty="0">
                  <a:solidFill>
                    <a:schemeClr val="dk1"/>
                  </a:solidFill>
                  <a:latin typeface="Agency FB" panose="020B0503020202020204" pitchFamily="34" charset="0"/>
                  <a:ea typeface="Arial"/>
                  <a:cs typeface="Arial"/>
                  <a:sym typeface="Arial"/>
                </a:rPr>
                <a:t>janvier</a:t>
              </a:r>
              <a:endParaRPr lang="fr-FR" sz="1600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48" name="Google Shape;882;p48">
            <a:extLst>
              <a:ext uri="{FF2B5EF4-FFF2-40B4-BE49-F238E27FC236}">
                <a16:creationId xmlns:a16="http://schemas.microsoft.com/office/drawing/2014/main" id="{63FFD9C7-E7EE-41FF-B5D2-3111BFF3BCD4}"/>
              </a:ext>
            </a:extLst>
          </p:cNvPr>
          <p:cNvGrpSpPr/>
          <p:nvPr/>
        </p:nvGrpSpPr>
        <p:grpSpPr>
          <a:xfrm>
            <a:off x="8424398" y="3923722"/>
            <a:ext cx="2607080" cy="909485"/>
            <a:chOff x="468937" y="2419540"/>
            <a:chExt cx="2343911" cy="876626"/>
          </a:xfrm>
        </p:grpSpPr>
        <p:sp>
          <p:nvSpPr>
            <p:cNvPr id="49" name="Google Shape;883;p48">
              <a:extLst>
                <a:ext uri="{FF2B5EF4-FFF2-40B4-BE49-F238E27FC236}">
                  <a16:creationId xmlns:a16="http://schemas.microsoft.com/office/drawing/2014/main" id="{0656B27F-2B37-4F6E-BFDC-2171CF6ED7A6}"/>
                </a:ext>
              </a:extLst>
            </p:cNvPr>
            <p:cNvSpPr txBox="1"/>
            <p:nvPr/>
          </p:nvSpPr>
          <p:spPr>
            <a:xfrm flipH="1">
              <a:off x="468937" y="2419540"/>
              <a:ext cx="2343911" cy="4449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Dashboard Voix </a:t>
              </a:r>
              <a:endParaRPr lang="en-US" sz="1600" b="1" dirty="0"/>
            </a:p>
          </p:txBody>
        </p:sp>
        <p:sp>
          <p:nvSpPr>
            <p:cNvPr id="50" name="Google Shape;884;p48">
              <a:extLst>
                <a:ext uri="{FF2B5EF4-FFF2-40B4-BE49-F238E27FC236}">
                  <a16:creationId xmlns:a16="http://schemas.microsoft.com/office/drawing/2014/main" id="{43CB6E99-88F4-4AD0-BD7D-3C03591F74B0}"/>
                </a:ext>
              </a:extLst>
            </p:cNvPr>
            <p:cNvSpPr/>
            <p:nvPr/>
          </p:nvSpPr>
          <p:spPr>
            <a:xfrm>
              <a:off x="470268" y="2823664"/>
              <a:ext cx="1933298" cy="4725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Agency FB" panose="020B0503020202020204" pitchFamily="34" charset="0"/>
                  <a:ea typeface="Arial"/>
                  <a:cs typeface="Arial"/>
                  <a:sym typeface="Arial"/>
                </a:rPr>
                <a:t>Dashboard </a:t>
              </a:r>
              <a:r>
                <a:rPr lang="en-US" sz="1600" dirty="0" err="1">
                  <a:solidFill>
                    <a:schemeClr val="dk1"/>
                  </a:solidFill>
                  <a:latin typeface="Agency FB" panose="020B0503020202020204" pitchFamily="34" charset="0"/>
                  <a:ea typeface="Arial"/>
                  <a:cs typeface="Arial"/>
                  <a:sym typeface="Arial"/>
                </a:rPr>
                <a:t>mois</a:t>
              </a:r>
              <a:r>
                <a:rPr lang="en-US" sz="1600" dirty="0">
                  <a:solidFill>
                    <a:schemeClr val="dk1"/>
                  </a:solidFill>
                  <a:latin typeface="Agency FB" panose="020B0503020202020204" pitchFamily="34" charset="0"/>
                  <a:ea typeface="Arial"/>
                  <a:cs typeface="Arial"/>
                  <a:sym typeface="Arial"/>
                </a:rPr>
                <a:t> de </a:t>
              </a:r>
              <a:r>
                <a:rPr lang="fr-FR" sz="1600" dirty="0">
                  <a:solidFill>
                    <a:schemeClr val="dk1"/>
                  </a:solidFill>
                  <a:latin typeface="Agency FB" panose="020B0503020202020204" pitchFamily="34" charset="0"/>
                  <a:ea typeface="Arial"/>
                  <a:cs typeface="Arial"/>
                  <a:sym typeface="Arial"/>
                </a:rPr>
                <a:t>janvier</a:t>
              </a:r>
              <a:endParaRPr lang="fr-FR" sz="1600" dirty="0">
                <a:latin typeface="Agency FB" panose="020B0503020202020204" pitchFamily="34" charset="0"/>
              </a:endParaRPr>
            </a:p>
          </p:txBody>
        </p:sp>
      </p:grpSp>
      <p:sp>
        <p:nvSpPr>
          <p:cNvPr id="58" name="Google Shape;856;p48">
            <a:extLst>
              <a:ext uri="{FF2B5EF4-FFF2-40B4-BE49-F238E27FC236}">
                <a16:creationId xmlns:a16="http://schemas.microsoft.com/office/drawing/2014/main" id="{8F6E4608-FF0E-46F5-84BD-F96835783B53}"/>
              </a:ext>
            </a:extLst>
          </p:cNvPr>
          <p:cNvSpPr/>
          <p:nvPr/>
        </p:nvSpPr>
        <p:spPr>
          <a:xfrm>
            <a:off x="2808320" y="5748938"/>
            <a:ext cx="4596459" cy="767829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222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857;p48">
            <a:extLst>
              <a:ext uri="{FF2B5EF4-FFF2-40B4-BE49-F238E27FC236}">
                <a16:creationId xmlns:a16="http://schemas.microsoft.com/office/drawing/2014/main" id="{001963C3-ADD6-4509-8413-06509E694076}"/>
              </a:ext>
            </a:extLst>
          </p:cNvPr>
          <p:cNvSpPr/>
          <p:nvPr/>
        </p:nvSpPr>
        <p:spPr>
          <a:xfrm>
            <a:off x="2919861" y="5845169"/>
            <a:ext cx="4373373" cy="575365"/>
          </a:xfrm>
          <a:prstGeom prst="roundRect">
            <a:avLst>
              <a:gd name="adj" fmla="val 50000"/>
            </a:avLst>
          </a:prstGeom>
          <a:solidFill>
            <a:srgbClr val="002060"/>
          </a:solidFill>
          <a:ln w="222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858;p48">
            <a:extLst>
              <a:ext uri="{FF2B5EF4-FFF2-40B4-BE49-F238E27FC236}">
                <a16:creationId xmlns:a16="http://schemas.microsoft.com/office/drawing/2014/main" id="{D43E1B37-912F-4BAA-A3A6-1546D67E330E}"/>
              </a:ext>
            </a:extLst>
          </p:cNvPr>
          <p:cNvSpPr/>
          <p:nvPr/>
        </p:nvSpPr>
        <p:spPr>
          <a:xfrm>
            <a:off x="3441597" y="5780536"/>
            <a:ext cx="748801" cy="748801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152400" dist="50800" dir="2700000" algn="tl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861;p48">
            <a:extLst>
              <a:ext uri="{FF2B5EF4-FFF2-40B4-BE49-F238E27FC236}">
                <a16:creationId xmlns:a16="http://schemas.microsoft.com/office/drawing/2014/main" id="{4FAD2394-2E3C-4B79-B2FD-79CE8DE695B1}"/>
              </a:ext>
            </a:extLst>
          </p:cNvPr>
          <p:cNvSpPr txBox="1"/>
          <p:nvPr/>
        </p:nvSpPr>
        <p:spPr>
          <a:xfrm>
            <a:off x="3496725" y="5888240"/>
            <a:ext cx="71604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80</a:t>
            </a:r>
            <a:r>
              <a:rPr lang="en-US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2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" name="Google Shape;882;p48">
            <a:extLst>
              <a:ext uri="{FF2B5EF4-FFF2-40B4-BE49-F238E27FC236}">
                <a16:creationId xmlns:a16="http://schemas.microsoft.com/office/drawing/2014/main" id="{A3582B05-83DF-4518-A5B0-F5DA025C2244}"/>
              </a:ext>
            </a:extLst>
          </p:cNvPr>
          <p:cNvGrpSpPr/>
          <p:nvPr/>
        </p:nvGrpSpPr>
        <p:grpSpPr>
          <a:xfrm>
            <a:off x="8518075" y="5158303"/>
            <a:ext cx="2607080" cy="984696"/>
            <a:chOff x="468937" y="2419540"/>
            <a:chExt cx="2343911" cy="876627"/>
          </a:xfrm>
        </p:grpSpPr>
        <p:sp>
          <p:nvSpPr>
            <p:cNvPr id="64" name="Google Shape;883;p48">
              <a:extLst>
                <a:ext uri="{FF2B5EF4-FFF2-40B4-BE49-F238E27FC236}">
                  <a16:creationId xmlns:a16="http://schemas.microsoft.com/office/drawing/2014/main" id="{ABAB7EBF-9AF3-4898-A05C-7BC7B79BE8D6}"/>
                </a:ext>
              </a:extLst>
            </p:cNvPr>
            <p:cNvSpPr txBox="1"/>
            <p:nvPr/>
          </p:nvSpPr>
          <p:spPr>
            <a:xfrm flipH="1">
              <a:off x="468937" y="2419540"/>
              <a:ext cx="2343911" cy="4109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Dashboard </a:t>
              </a:r>
              <a:r>
                <a:rPr lang="en-US" sz="1600" b="1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GigSup</a:t>
              </a:r>
              <a:r>
                <a:rPr lang="en-US" sz="1600" b="1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lang="en-US" sz="1600" b="1" dirty="0"/>
            </a:p>
          </p:txBody>
        </p:sp>
        <p:sp>
          <p:nvSpPr>
            <p:cNvPr id="65" name="Google Shape;884;p48">
              <a:extLst>
                <a:ext uri="{FF2B5EF4-FFF2-40B4-BE49-F238E27FC236}">
                  <a16:creationId xmlns:a16="http://schemas.microsoft.com/office/drawing/2014/main" id="{72C55D50-AA56-432E-8A19-DD1011819755}"/>
                </a:ext>
              </a:extLst>
            </p:cNvPr>
            <p:cNvSpPr/>
            <p:nvPr/>
          </p:nvSpPr>
          <p:spPr>
            <a:xfrm>
              <a:off x="470267" y="2823664"/>
              <a:ext cx="2258360" cy="4725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Agency FB" panose="020B0503020202020204" pitchFamily="34" charset="0"/>
                  <a:ea typeface="Arial"/>
                  <a:cs typeface="Arial"/>
                  <a:sym typeface="Arial"/>
                </a:rPr>
                <a:t>Dashboard </a:t>
              </a:r>
              <a:r>
                <a:rPr lang="en-US" sz="1600" dirty="0" err="1">
                  <a:solidFill>
                    <a:schemeClr val="dk1"/>
                  </a:solidFill>
                  <a:latin typeface="Agency FB" panose="020B0503020202020204" pitchFamily="34" charset="0"/>
                  <a:ea typeface="Arial"/>
                  <a:cs typeface="Arial"/>
                  <a:sym typeface="Arial"/>
                </a:rPr>
                <a:t>mois</a:t>
              </a:r>
              <a:r>
                <a:rPr lang="en-US" sz="1600" dirty="0">
                  <a:solidFill>
                    <a:schemeClr val="dk1"/>
                  </a:solidFill>
                  <a:latin typeface="Agency FB" panose="020B0503020202020204" pitchFamily="34" charset="0"/>
                  <a:ea typeface="Arial"/>
                  <a:cs typeface="Arial"/>
                  <a:sym typeface="Arial"/>
                </a:rPr>
                <a:t> de </a:t>
              </a:r>
              <a:r>
                <a:rPr lang="fr-FR" sz="1600" dirty="0">
                  <a:solidFill>
                    <a:schemeClr val="dk1"/>
                  </a:solidFill>
                  <a:latin typeface="Agency FB" panose="020B0503020202020204" pitchFamily="34" charset="0"/>
                  <a:ea typeface="Arial"/>
                  <a:cs typeface="Arial"/>
                  <a:sym typeface="Arial"/>
                </a:rPr>
                <a:t>janvier</a:t>
              </a:r>
              <a:endParaRPr lang="fr-FR" sz="1600" dirty="0">
                <a:latin typeface="Agency FB" panose="020B0503020202020204" pitchFamily="34" charset="0"/>
              </a:endParaRPr>
            </a:p>
          </p:txBody>
        </p:sp>
      </p:grpSp>
      <p:grpSp>
        <p:nvGrpSpPr>
          <p:cNvPr id="66" name="Google Shape;862;p48">
            <a:extLst>
              <a:ext uri="{FF2B5EF4-FFF2-40B4-BE49-F238E27FC236}">
                <a16:creationId xmlns:a16="http://schemas.microsoft.com/office/drawing/2014/main" id="{F1BF63D8-3D1C-455F-AA9D-70FA341A7AA0}"/>
              </a:ext>
            </a:extLst>
          </p:cNvPr>
          <p:cNvGrpSpPr/>
          <p:nvPr/>
        </p:nvGrpSpPr>
        <p:grpSpPr>
          <a:xfrm>
            <a:off x="7539602" y="2052665"/>
            <a:ext cx="435595" cy="376235"/>
            <a:chOff x="3321" y="1710"/>
            <a:chExt cx="1042" cy="900"/>
          </a:xfrm>
          <a:solidFill>
            <a:srgbClr val="FFC000"/>
          </a:solidFill>
        </p:grpSpPr>
        <p:sp>
          <p:nvSpPr>
            <p:cNvPr id="67" name="Google Shape;863;p48">
              <a:extLst>
                <a:ext uri="{FF2B5EF4-FFF2-40B4-BE49-F238E27FC236}">
                  <a16:creationId xmlns:a16="http://schemas.microsoft.com/office/drawing/2014/main" id="{F7EFD3BD-9BF1-4191-8652-221923EBBDF2}"/>
                </a:ext>
              </a:extLst>
            </p:cNvPr>
            <p:cNvSpPr/>
            <p:nvPr/>
          </p:nvSpPr>
          <p:spPr>
            <a:xfrm>
              <a:off x="3321" y="1710"/>
              <a:ext cx="1042" cy="745"/>
            </a:xfrm>
            <a:custGeom>
              <a:avLst/>
              <a:gdLst/>
              <a:ahLst/>
              <a:cxnLst/>
              <a:rect l="l" t="t" r="r" b="b"/>
              <a:pathLst>
                <a:path w="438" h="313" extrusionOk="0">
                  <a:moveTo>
                    <a:pt x="37" y="255"/>
                  </a:moveTo>
                  <a:cubicBezTo>
                    <a:pt x="28" y="255"/>
                    <a:pt x="20" y="247"/>
                    <a:pt x="20" y="237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33"/>
                    <a:pt x="28" y="25"/>
                    <a:pt x="37" y="25"/>
                  </a:cubicBezTo>
                  <a:cubicBezTo>
                    <a:pt x="401" y="25"/>
                    <a:pt x="401" y="25"/>
                    <a:pt x="401" y="25"/>
                  </a:cubicBezTo>
                  <a:cubicBezTo>
                    <a:pt x="410" y="25"/>
                    <a:pt x="418" y="33"/>
                    <a:pt x="418" y="42"/>
                  </a:cubicBezTo>
                  <a:cubicBezTo>
                    <a:pt x="418" y="237"/>
                    <a:pt x="418" y="237"/>
                    <a:pt x="418" y="237"/>
                  </a:cubicBezTo>
                  <a:cubicBezTo>
                    <a:pt x="418" y="247"/>
                    <a:pt x="410" y="255"/>
                    <a:pt x="401" y="255"/>
                  </a:cubicBezTo>
                  <a:cubicBezTo>
                    <a:pt x="37" y="255"/>
                    <a:pt x="37" y="255"/>
                    <a:pt x="37" y="255"/>
                  </a:cubicBezTo>
                  <a:moveTo>
                    <a:pt x="42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06"/>
                    <a:pt x="6" y="313"/>
                    <a:pt x="14" y="313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32" y="313"/>
                    <a:pt x="438" y="306"/>
                    <a:pt x="438" y="298"/>
                  </a:cubicBezTo>
                  <a:cubicBezTo>
                    <a:pt x="438" y="14"/>
                    <a:pt x="438" y="14"/>
                    <a:pt x="438" y="14"/>
                  </a:cubicBezTo>
                  <a:cubicBezTo>
                    <a:pt x="438" y="6"/>
                    <a:pt x="432" y="0"/>
                    <a:pt x="424" y="0"/>
                  </a:cubicBez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864;p48">
              <a:extLst>
                <a:ext uri="{FF2B5EF4-FFF2-40B4-BE49-F238E27FC236}">
                  <a16:creationId xmlns:a16="http://schemas.microsoft.com/office/drawing/2014/main" id="{D19D997B-6792-4AD3-B9A5-3293010BCDB3}"/>
                </a:ext>
              </a:extLst>
            </p:cNvPr>
            <p:cNvSpPr/>
            <p:nvPr/>
          </p:nvSpPr>
          <p:spPr>
            <a:xfrm>
              <a:off x="3716" y="2465"/>
              <a:ext cx="252" cy="9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865;p48">
              <a:extLst>
                <a:ext uri="{FF2B5EF4-FFF2-40B4-BE49-F238E27FC236}">
                  <a16:creationId xmlns:a16="http://schemas.microsoft.com/office/drawing/2014/main" id="{31FFBF01-D912-4444-B63E-D7BE5B3B5F14}"/>
                </a:ext>
              </a:extLst>
            </p:cNvPr>
            <p:cNvSpPr/>
            <p:nvPr/>
          </p:nvSpPr>
          <p:spPr>
            <a:xfrm>
              <a:off x="3595" y="2570"/>
              <a:ext cx="495" cy="4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866;p48">
              <a:extLst>
                <a:ext uri="{FF2B5EF4-FFF2-40B4-BE49-F238E27FC236}">
                  <a16:creationId xmlns:a16="http://schemas.microsoft.com/office/drawing/2014/main" id="{FE496E9A-DF11-4D1C-9468-A06C5506FEC3}"/>
                </a:ext>
              </a:extLst>
            </p:cNvPr>
            <p:cNvSpPr/>
            <p:nvPr/>
          </p:nvSpPr>
          <p:spPr>
            <a:xfrm>
              <a:off x="3433" y="1853"/>
              <a:ext cx="771" cy="400"/>
            </a:xfrm>
            <a:custGeom>
              <a:avLst/>
              <a:gdLst/>
              <a:ahLst/>
              <a:cxnLst/>
              <a:rect l="l" t="t" r="r" b="b"/>
              <a:pathLst>
                <a:path w="771" h="400" extrusionOk="0">
                  <a:moveTo>
                    <a:pt x="761" y="0"/>
                  </a:moveTo>
                  <a:lnTo>
                    <a:pt x="657" y="9"/>
                  </a:lnTo>
                  <a:lnTo>
                    <a:pt x="697" y="43"/>
                  </a:lnTo>
                  <a:lnTo>
                    <a:pt x="557" y="212"/>
                  </a:lnTo>
                  <a:lnTo>
                    <a:pt x="419" y="105"/>
                  </a:lnTo>
                  <a:lnTo>
                    <a:pt x="286" y="278"/>
                  </a:lnTo>
                  <a:lnTo>
                    <a:pt x="152" y="190"/>
                  </a:lnTo>
                  <a:lnTo>
                    <a:pt x="0" y="369"/>
                  </a:lnTo>
                  <a:lnTo>
                    <a:pt x="36" y="400"/>
                  </a:lnTo>
                  <a:lnTo>
                    <a:pt x="162" y="252"/>
                  </a:lnTo>
                  <a:lnTo>
                    <a:pt x="298" y="343"/>
                  </a:lnTo>
                  <a:lnTo>
                    <a:pt x="428" y="171"/>
                  </a:lnTo>
                  <a:lnTo>
                    <a:pt x="564" y="278"/>
                  </a:lnTo>
                  <a:lnTo>
                    <a:pt x="733" y="71"/>
                  </a:lnTo>
                  <a:lnTo>
                    <a:pt x="771" y="105"/>
                  </a:lnTo>
                  <a:lnTo>
                    <a:pt x="7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" name="Google Shape;862;p48">
            <a:extLst>
              <a:ext uri="{FF2B5EF4-FFF2-40B4-BE49-F238E27FC236}">
                <a16:creationId xmlns:a16="http://schemas.microsoft.com/office/drawing/2014/main" id="{726CA792-67D8-4C68-85DA-45E766669DAB}"/>
              </a:ext>
            </a:extLst>
          </p:cNvPr>
          <p:cNvGrpSpPr/>
          <p:nvPr/>
        </p:nvGrpSpPr>
        <p:grpSpPr>
          <a:xfrm>
            <a:off x="7571715" y="3343129"/>
            <a:ext cx="435595" cy="376235"/>
            <a:chOff x="3321" y="1710"/>
            <a:chExt cx="1042" cy="900"/>
          </a:xfrm>
          <a:solidFill>
            <a:srgbClr val="002060"/>
          </a:solidFill>
        </p:grpSpPr>
        <p:sp>
          <p:nvSpPr>
            <p:cNvPr id="72" name="Google Shape;863;p48">
              <a:extLst>
                <a:ext uri="{FF2B5EF4-FFF2-40B4-BE49-F238E27FC236}">
                  <a16:creationId xmlns:a16="http://schemas.microsoft.com/office/drawing/2014/main" id="{0B8C7024-F1E7-4FF3-880A-26421B513F58}"/>
                </a:ext>
              </a:extLst>
            </p:cNvPr>
            <p:cNvSpPr/>
            <p:nvPr/>
          </p:nvSpPr>
          <p:spPr>
            <a:xfrm>
              <a:off x="3321" y="1710"/>
              <a:ext cx="1042" cy="745"/>
            </a:xfrm>
            <a:custGeom>
              <a:avLst/>
              <a:gdLst/>
              <a:ahLst/>
              <a:cxnLst/>
              <a:rect l="l" t="t" r="r" b="b"/>
              <a:pathLst>
                <a:path w="438" h="313" extrusionOk="0">
                  <a:moveTo>
                    <a:pt x="37" y="255"/>
                  </a:moveTo>
                  <a:cubicBezTo>
                    <a:pt x="28" y="255"/>
                    <a:pt x="20" y="247"/>
                    <a:pt x="20" y="237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33"/>
                    <a:pt x="28" y="25"/>
                    <a:pt x="37" y="25"/>
                  </a:cubicBezTo>
                  <a:cubicBezTo>
                    <a:pt x="401" y="25"/>
                    <a:pt x="401" y="25"/>
                    <a:pt x="401" y="25"/>
                  </a:cubicBezTo>
                  <a:cubicBezTo>
                    <a:pt x="410" y="25"/>
                    <a:pt x="418" y="33"/>
                    <a:pt x="418" y="42"/>
                  </a:cubicBezTo>
                  <a:cubicBezTo>
                    <a:pt x="418" y="237"/>
                    <a:pt x="418" y="237"/>
                    <a:pt x="418" y="237"/>
                  </a:cubicBezTo>
                  <a:cubicBezTo>
                    <a:pt x="418" y="247"/>
                    <a:pt x="410" y="255"/>
                    <a:pt x="401" y="255"/>
                  </a:cubicBezTo>
                  <a:cubicBezTo>
                    <a:pt x="37" y="255"/>
                    <a:pt x="37" y="255"/>
                    <a:pt x="37" y="255"/>
                  </a:cubicBezTo>
                  <a:moveTo>
                    <a:pt x="42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06"/>
                    <a:pt x="6" y="313"/>
                    <a:pt x="14" y="313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32" y="313"/>
                    <a:pt x="438" y="306"/>
                    <a:pt x="438" y="298"/>
                  </a:cubicBezTo>
                  <a:cubicBezTo>
                    <a:pt x="438" y="14"/>
                    <a:pt x="438" y="14"/>
                    <a:pt x="438" y="14"/>
                  </a:cubicBezTo>
                  <a:cubicBezTo>
                    <a:pt x="438" y="6"/>
                    <a:pt x="432" y="0"/>
                    <a:pt x="424" y="0"/>
                  </a:cubicBez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864;p48">
              <a:extLst>
                <a:ext uri="{FF2B5EF4-FFF2-40B4-BE49-F238E27FC236}">
                  <a16:creationId xmlns:a16="http://schemas.microsoft.com/office/drawing/2014/main" id="{D65761AE-F257-4D42-A97D-753B3F329F6C}"/>
                </a:ext>
              </a:extLst>
            </p:cNvPr>
            <p:cNvSpPr/>
            <p:nvPr/>
          </p:nvSpPr>
          <p:spPr>
            <a:xfrm>
              <a:off x="3716" y="2465"/>
              <a:ext cx="252" cy="9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865;p48">
              <a:extLst>
                <a:ext uri="{FF2B5EF4-FFF2-40B4-BE49-F238E27FC236}">
                  <a16:creationId xmlns:a16="http://schemas.microsoft.com/office/drawing/2014/main" id="{1C4F6219-389F-462D-AAC3-C944F6FC91C0}"/>
                </a:ext>
              </a:extLst>
            </p:cNvPr>
            <p:cNvSpPr/>
            <p:nvPr/>
          </p:nvSpPr>
          <p:spPr>
            <a:xfrm>
              <a:off x="3595" y="2570"/>
              <a:ext cx="495" cy="4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866;p48">
              <a:extLst>
                <a:ext uri="{FF2B5EF4-FFF2-40B4-BE49-F238E27FC236}">
                  <a16:creationId xmlns:a16="http://schemas.microsoft.com/office/drawing/2014/main" id="{4D63949F-F4CE-4737-9C0A-92F981BF85DE}"/>
                </a:ext>
              </a:extLst>
            </p:cNvPr>
            <p:cNvSpPr/>
            <p:nvPr/>
          </p:nvSpPr>
          <p:spPr>
            <a:xfrm>
              <a:off x="3433" y="1853"/>
              <a:ext cx="771" cy="400"/>
            </a:xfrm>
            <a:custGeom>
              <a:avLst/>
              <a:gdLst/>
              <a:ahLst/>
              <a:cxnLst/>
              <a:rect l="l" t="t" r="r" b="b"/>
              <a:pathLst>
                <a:path w="771" h="400" extrusionOk="0">
                  <a:moveTo>
                    <a:pt x="761" y="0"/>
                  </a:moveTo>
                  <a:lnTo>
                    <a:pt x="657" y="9"/>
                  </a:lnTo>
                  <a:lnTo>
                    <a:pt x="697" y="43"/>
                  </a:lnTo>
                  <a:lnTo>
                    <a:pt x="557" y="212"/>
                  </a:lnTo>
                  <a:lnTo>
                    <a:pt x="419" y="105"/>
                  </a:lnTo>
                  <a:lnTo>
                    <a:pt x="286" y="278"/>
                  </a:lnTo>
                  <a:lnTo>
                    <a:pt x="152" y="190"/>
                  </a:lnTo>
                  <a:lnTo>
                    <a:pt x="0" y="369"/>
                  </a:lnTo>
                  <a:lnTo>
                    <a:pt x="36" y="400"/>
                  </a:lnTo>
                  <a:lnTo>
                    <a:pt x="162" y="252"/>
                  </a:lnTo>
                  <a:lnTo>
                    <a:pt x="298" y="343"/>
                  </a:lnTo>
                  <a:lnTo>
                    <a:pt x="428" y="171"/>
                  </a:lnTo>
                  <a:lnTo>
                    <a:pt x="564" y="278"/>
                  </a:lnTo>
                  <a:lnTo>
                    <a:pt x="733" y="71"/>
                  </a:lnTo>
                  <a:lnTo>
                    <a:pt x="771" y="105"/>
                  </a:lnTo>
                  <a:lnTo>
                    <a:pt x="7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" name="Google Shape;862;p48">
            <a:extLst>
              <a:ext uri="{FF2B5EF4-FFF2-40B4-BE49-F238E27FC236}">
                <a16:creationId xmlns:a16="http://schemas.microsoft.com/office/drawing/2014/main" id="{F681A8B9-E1AB-4093-A15E-3972FC41FCC3}"/>
              </a:ext>
            </a:extLst>
          </p:cNvPr>
          <p:cNvGrpSpPr/>
          <p:nvPr/>
        </p:nvGrpSpPr>
        <p:grpSpPr>
          <a:xfrm>
            <a:off x="7618535" y="4606212"/>
            <a:ext cx="435595" cy="376235"/>
            <a:chOff x="3321" y="1710"/>
            <a:chExt cx="1042" cy="900"/>
          </a:xfrm>
          <a:solidFill>
            <a:srgbClr val="FFC000"/>
          </a:solidFill>
        </p:grpSpPr>
        <p:sp>
          <p:nvSpPr>
            <p:cNvPr id="77" name="Google Shape;863;p48">
              <a:extLst>
                <a:ext uri="{FF2B5EF4-FFF2-40B4-BE49-F238E27FC236}">
                  <a16:creationId xmlns:a16="http://schemas.microsoft.com/office/drawing/2014/main" id="{73F8CA93-AF8F-49AF-A289-26A2210C1D98}"/>
                </a:ext>
              </a:extLst>
            </p:cNvPr>
            <p:cNvSpPr/>
            <p:nvPr/>
          </p:nvSpPr>
          <p:spPr>
            <a:xfrm>
              <a:off x="3321" y="1710"/>
              <a:ext cx="1042" cy="745"/>
            </a:xfrm>
            <a:custGeom>
              <a:avLst/>
              <a:gdLst/>
              <a:ahLst/>
              <a:cxnLst/>
              <a:rect l="l" t="t" r="r" b="b"/>
              <a:pathLst>
                <a:path w="438" h="313" extrusionOk="0">
                  <a:moveTo>
                    <a:pt x="37" y="255"/>
                  </a:moveTo>
                  <a:cubicBezTo>
                    <a:pt x="28" y="255"/>
                    <a:pt x="20" y="247"/>
                    <a:pt x="20" y="237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33"/>
                    <a:pt x="28" y="25"/>
                    <a:pt x="37" y="25"/>
                  </a:cubicBezTo>
                  <a:cubicBezTo>
                    <a:pt x="401" y="25"/>
                    <a:pt x="401" y="25"/>
                    <a:pt x="401" y="25"/>
                  </a:cubicBezTo>
                  <a:cubicBezTo>
                    <a:pt x="410" y="25"/>
                    <a:pt x="418" y="33"/>
                    <a:pt x="418" y="42"/>
                  </a:cubicBezTo>
                  <a:cubicBezTo>
                    <a:pt x="418" y="237"/>
                    <a:pt x="418" y="237"/>
                    <a:pt x="418" y="237"/>
                  </a:cubicBezTo>
                  <a:cubicBezTo>
                    <a:pt x="418" y="247"/>
                    <a:pt x="410" y="255"/>
                    <a:pt x="401" y="255"/>
                  </a:cubicBezTo>
                  <a:cubicBezTo>
                    <a:pt x="37" y="255"/>
                    <a:pt x="37" y="255"/>
                    <a:pt x="37" y="255"/>
                  </a:cubicBezTo>
                  <a:moveTo>
                    <a:pt x="42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06"/>
                    <a:pt x="6" y="313"/>
                    <a:pt x="14" y="313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32" y="313"/>
                    <a:pt x="438" y="306"/>
                    <a:pt x="438" y="298"/>
                  </a:cubicBezTo>
                  <a:cubicBezTo>
                    <a:pt x="438" y="14"/>
                    <a:pt x="438" y="14"/>
                    <a:pt x="438" y="14"/>
                  </a:cubicBezTo>
                  <a:cubicBezTo>
                    <a:pt x="438" y="6"/>
                    <a:pt x="432" y="0"/>
                    <a:pt x="424" y="0"/>
                  </a:cubicBez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864;p48">
              <a:extLst>
                <a:ext uri="{FF2B5EF4-FFF2-40B4-BE49-F238E27FC236}">
                  <a16:creationId xmlns:a16="http://schemas.microsoft.com/office/drawing/2014/main" id="{14405CA0-A617-4E39-BC66-A74EE14F5529}"/>
                </a:ext>
              </a:extLst>
            </p:cNvPr>
            <p:cNvSpPr/>
            <p:nvPr/>
          </p:nvSpPr>
          <p:spPr>
            <a:xfrm>
              <a:off x="3716" y="2465"/>
              <a:ext cx="252" cy="9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865;p48">
              <a:extLst>
                <a:ext uri="{FF2B5EF4-FFF2-40B4-BE49-F238E27FC236}">
                  <a16:creationId xmlns:a16="http://schemas.microsoft.com/office/drawing/2014/main" id="{C986C88F-E4C8-422C-B56F-A2FE22E41D0E}"/>
                </a:ext>
              </a:extLst>
            </p:cNvPr>
            <p:cNvSpPr/>
            <p:nvPr/>
          </p:nvSpPr>
          <p:spPr>
            <a:xfrm>
              <a:off x="3595" y="2570"/>
              <a:ext cx="495" cy="4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66;p48">
              <a:extLst>
                <a:ext uri="{FF2B5EF4-FFF2-40B4-BE49-F238E27FC236}">
                  <a16:creationId xmlns:a16="http://schemas.microsoft.com/office/drawing/2014/main" id="{F23D8935-8922-4FA6-883C-9351CD977432}"/>
                </a:ext>
              </a:extLst>
            </p:cNvPr>
            <p:cNvSpPr/>
            <p:nvPr/>
          </p:nvSpPr>
          <p:spPr>
            <a:xfrm>
              <a:off x="3433" y="1853"/>
              <a:ext cx="771" cy="400"/>
            </a:xfrm>
            <a:custGeom>
              <a:avLst/>
              <a:gdLst/>
              <a:ahLst/>
              <a:cxnLst/>
              <a:rect l="l" t="t" r="r" b="b"/>
              <a:pathLst>
                <a:path w="771" h="400" extrusionOk="0">
                  <a:moveTo>
                    <a:pt x="761" y="0"/>
                  </a:moveTo>
                  <a:lnTo>
                    <a:pt x="657" y="9"/>
                  </a:lnTo>
                  <a:lnTo>
                    <a:pt x="697" y="43"/>
                  </a:lnTo>
                  <a:lnTo>
                    <a:pt x="557" y="212"/>
                  </a:lnTo>
                  <a:lnTo>
                    <a:pt x="419" y="105"/>
                  </a:lnTo>
                  <a:lnTo>
                    <a:pt x="286" y="278"/>
                  </a:lnTo>
                  <a:lnTo>
                    <a:pt x="152" y="190"/>
                  </a:lnTo>
                  <a:lnTo>
                    <a:pt x="0" y="369"/>
                  </a:lnTo>
                  <a:lnTo>
                    <a:pt x="36" y="400"/>
                  </a:lnTo>
                  <a:lnTo>
                    <a:pt x="162" y="252"/>
                  </a:lnTo>
                  <a:lnTo>
                    <a:pt x="298" y="343"/>
                  </a:lnTo>
                  <a:lnTo>
                    <a:pt x="428" y="171"/>
                  </a:lnTo>
                  <a:lnTo>
                    <a:pt x="564" y="278"/>
                  </a:lnTo>
                  <a:lnTo>
                    <a:pt x="733" y="71"/>
                  </a:lnTo>
                  <a:lnTo>
                    <a:pt x="771" y="105"/>
                  </a:lnTo>
                  <a:lnTo>
                    <a:pt x="7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" name="Google Shape;862;p48">
            <a:extLst>
              <a:ext uri="{FF2B5EF4-FFF2-40B4-BE49-F238E27FC236}">
                <a16:creationId xmlns:a16="http://schemas.microsoft.com/office/drawing/2014/main" id="{C21CF301-92AE-4A4A-83E7-B03D575E7F53}"/>
              </a:ext>
            </a:extLst>
          </p:cNvPr>
          <p:cNvGrpSpPr/>
          <p:nvPr/>
        </p:nvGrpSpPr>
        <p:grpSpPr>
          <a:xfrm>
            <a:off x="7789512" y="5840793"/>
            <a:ext cx="435595" cy="376235"/>
            <a:chOff x="3321" y="1710"/>
            <a:chExt cx="1042" cy="900"/>
          </a:xfrm>
          <a:solidFill>
            <a:srgbClr val="002060"/>
          </a:solidFill>
        </p:grpSpPr>
        <p:sp>
          <p:nvSpPr>
            <p:cNvPr id="82" name="Google Shape;863;p48">
              <a:extLst>
                <a:ext uri="{FF2B5EF4-FFF2-40B4-BE49-F238E27FC236}">
                  <a16:creationId xmlns:a16="http://schemas.microsoft.com/office/drawing/2014/main" id="{A8954930-3ED0-4CFA-8210-503D7E729C84}"/>
                </a:ext>
              </a:extLst>
            </p:cNvPr>
            <p:cNvSpPr/>
            <p:nvPr/>
          </p:nvSpPr>
          <p:spPr>
            <a:xfrm>
              <a:off x="3321" y="1710"/>
              <a:ext cx="1042" cy="745"/>
            </a:xfrm>
            <a:custGeom>
              <a:avLst/>
              <a:gdLst/>
              <a:ahLst/>
              <a:cxnLst/>
              <a:rect l="l" t="t" r="r" b="b"/>
              <a:pathLst>
                <a:path w="438" h="313" extrusionOk="0">
                  <a:moveTo>
                    <a:pt x="37" y="255"/>
                  </a:moveTo>
                  <a:cubicBezTo>
                    <a:pt x="28" y="255"/>
                    <a:pt x="20" y="247"/>
                    <a:pt x="20" y="237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33"/>
                    <a:pt x="28" y="25"/>
                    <a:pt x="37" y="25"/>
                  </a:cubicBezTo>
                  <a:cubicBezTo>
                    <a:pt x="401" y="25"/>
                    <a:pt x="401" y="25"/>
                    <a:pt x="401" y="25"/>
                  </a:cubicBezTo>
                  <a:cubicBezTo>
                    <a:pt x="410" y="25"/>
                    <a:pt x="418" y="33"/>
                    <a:pt x="418" y="42"/>
                  </a:cubicBezTo>
                  <a:cubicBezTo>
                    <a:pt x="418" y="237"/>
                    <a:pt x="418" y="237"/>
                    <a:pt x="418" y="237"/>
                  </a:cubicBezTo>
                  <a:cubicBezTo>
                    <a:pt x="418" y="247"/>
                    <a:pt x="410" y="255"/>
                    <a:pt x="401" y="255"/>
                  </a:cubicBezTo>
                  <a:cubicBezTo>
                    <a:pt x="37" y="255"/>
                    <a:pt x="37" y="255"/>
                    <a:pt x="37" y="255"/>
                  </a:cubicBezTo>
                  <a:moveTo>
                    <a:pt x="42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06"/>
                    <a:pt x="6" y="313"/>
                    <a:pt x="14" y="313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32" y="313"/>
                    <a:pt x="438" y="306"/>
                    <a:pt x="438" y="298"/>
                  </a:cubicBezTo>
                  <a:cubicBezTo>
                    <a:pt x="438" y="14"/>
                    <a:pt x="438" y="14"/>
                    <a:pt x="438" y="14"/>
                  </a:cubicBezTo>
                  <a:cubicBezTo>
                    <a:pt x="438" y="6"/>
                    <a:pt x="432" y="0"/>
                    <a:pt x="424" y="0"/>
                  </a:cubicBez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64;p48">
              <a:extLst>
                <a:ext uri="{FF2B5EF4-FFF2-40B4-BE49-F238E27FC236}">
                  <a16:creationId xmlns:a16="http://schemas.microsoft.com/office/drawing/2014/main" id="{4F3E4CCE-F8D1-4EC5-B8AD-C0BB57AC6176}"/>
                </a:ext>
              </a:extLst>
            </p:cNvPr>
            <p:cNvSpPr/>
            <p:nvPr/>
          </p:nvSpPr>
          <p:spPr>
            <a:xfrm>
              <a:off x="3716" y="2465"/>
              <a:ext cx="252" cy="9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65;p48">
              <a:extLst>
                <a:ext uri="{FF2B5EF4-FFF2-40B4-BE49-F238E27FC236}">
                  <a16:creationId xmlns:a16="http://schemas.microsoft.com/office/drawing/2014/main" id="{D8BF6BFF-A709-4476-BF18-6B756171C67F}"/>
                </a:ext>
              </a:extLst>
            </p:cNvPr>
            <p:cNvSpPr/>
            <p:nvPr/>
          </p:nvSpPr>
          <p:spPr>
            <a:xfrm>
              <a:off x="3595" y="2570"/>
              <a:ext cx="495" cy="4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66;p48">
              <a:extLst>
                <a:ext uri="{FF2B5EF4-FFF2-40B4-BE49-F238E27FC236}">
                  <a16:creationId xmlns:a16="http://schemas.microsoft.com/office/drawing/2014/main" id="{6A17C6AB-23F6-4E17-8675-42D9A1D6A005}"/>
                </a:ext>
              </a:extLst>
            </p:cNvPr>
            <p:cNvSpPr/>
            <p:nvPr/>
          </p:nvSpPr>
          <p:spPr>
            <a:xfrm>
              <a:off x="3433" y="1853"/>
              <a:ext cx="771" cy="400"/>
            </a:xfrm>
            <a:custGeom>
              <a:avLst/>
              <a:gdLst/>
              <a:ahLst/>
              <a:cxnLst/>
              <a:rect l="l" t="t" r="r" b="b"/>
              <a:pathLst>
                <a:path w="771" h="400" extrusionOk="0">
                  <a:moveTo>
                    <a:pt x="761" y="0"/>
                  </a:moveTo>
                  <a:lnTo>
                    <a:pt x="657" y="9"/>
                  </a:lnTo>
                  <a:lnTo>
                    <a:pt x="697" y="43"/>
                  </a:lnTo>
                  <a:lnTo>
                    <a:pt x="557" y="212"/>
                  </a:lnTo>
                  <a:lnTo>
                    <a:pt x="419" y="105"/>
                  </a:lnTo>
                  <a:lnTo>
                    <a:pt x="286" y="278"/>
                  </a:lnTo>
                  <a:lnTo>
                    <a:pt x="152" y="190"/>
                  </a:lnTo>
                  <a:lnTo>
                    <a:pt x="0" y="369"/>
                  </a:lnTo>
                  <a:lnTo>
                    <a:pt x="36" y="400"/>
                  </a:lnTo>
                  <a:lnTo>
                    <a:pt x="162" y="252"/>
                  </a:lnTo>
                  <a:lnTo>
                    <a:pt x="298" y="343"/>
                  </a:lnTo>
                  <a:lnTo>
                    <a:pt x="428" y="171"/>
                  </a:lnTo>
                  <a:lnTo>
                    <a:pt x="564" y="278"/>
                  </a:lnTo>
                  <a:lnTo>
                    <a:pt x="733" y="71"/>
                  </a:lnTo>
                  <a:lnTo>
                    <a:pt x="771" y="105"/>
                  </a:lnTo>
                  <a:lnTo>
                    <a:pt x="7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3021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5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2">
            <a:extLst>
              <a:ext uri="{FF2B5EF4-FFF2-40B4-BE49-F238E27FC236}">
                <a16:creationId xmlns:a16="http://schemas.microsoft.com/office/drawing/2014/main" id="{1E30145B-AA62-4BB6-BBD1-945304704188}"/>
              </a:ext>
            </a:extLst>
          </p:cNvPr>
          <p:cNvSpPr/>
          <p:nvPr/>
        </p:nvSpPr>
        <p:spPr>
          <a:xfrm>
            <a:off x="-1" y="6612835"/>
            <a:ext cx="12192001" cy="245165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6CFF3AC4-97FF-4C58-B031-4ABF8F74AEDD}"/>
              </a:ext>
            </a:extLst>
          </p:cNvPr>
          <p:cNvSpPr/>
          <p:nvPr/>
        </p:nvSpPr>
        <p:spPr>
          <a:xfrm>
            <a:off x="0" y="6506817"/>
            <a:ext cx="12192000" cy="142459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5686707-A3F7-4B9B-AE81-620D6074E7CF}"/>
              </a:ext>
            </a:extLst>
          </p:cNvPr>
          <p:cNvSpPr/>
          <p:nvPr/>
        </p:nvSpPr>
        <p:spPr>
          <a:xfrm rot="5400000">
            <a:off x="506894" y="800103"/>
            <a:ext cx="775253" cy="19878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3">
            <a:extLst>
              <a:ext uri="{FF2B5EF4-FFF2-40B4-BE49-F238E27FC236}">
                <a16:creationId xmlns:a16="http://schemas.microsoft.com/office/drawing/2014/main" id="{5C4E5062-14E8-4D38-AFA2-93DC20BDD9F7}"/>
              </a:ext>
            </a:extLst>
          </p:cNvPr>
          <p:cNvSpPr/>
          <p:nvPr/>
        </p:nvSpPr>
        <p:spPr>
          <a:xfrm rot="5400000">
            <a:off x="-28167" y="332963"/>
            <a:ext cx="1023733" cy="357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4597E2-1E4B-49C9-A6B2-E64FEE1AF315}"/>
              </a:ext>
            </a:extLst>
          </p:cNvPr>
          <p:cNvSpPr/>
          <p:nvPr/>
        </p:nvSpPr>
        <p:spPr>
          <a:xfrm>
            <a:off x="2487961" y="2648129"/>
            <a:ext cx="72160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fr-FR" sz="5400" b="1" cap="none" spc="0" dirty="0">
                <a:ln/>
                <a:solidFill>
                  <a:schemeClr val="accent4"/>
                </a:solidFill>
                <a:effectLst/>
              </a:rPr>
              <a:t>Bienvenus à la Pratique </a:t>
            </a:r>
          </a:p>
        </p:txBody>
      </p:sp>
    </p:spTree>
    <p:extLst>
      <p:ext uri="{BB962C8B-B14F-4D97-AF65-F5344CB8AC3E}">
        <p14:creationId xmlns:p14="http://schemas.microsoft.com/office/powerpoint/2010/main" val="286361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2">
            <a:extLst>
              <a:ext uri="{FF2B5EF4-FFF2-40B4-BE49-F238E27FC236}">
                <a16:creationId xmlns:a16="http://schemas.microsoft.com/office/drawing/2014/main" id="{1E30145B-AA62-4BB6-BBD1-945304704188}"/>
              </a:ext>
            </a:extLst>
          </p:cNvPr>
          <p:cNvSpPr/>
          <p:nvPr/>
        </p:nvSpPr>
        <p:spPr>
          <a:xfrm>
            <a:off x="-1" y="6612835"/>
            <a:ext cx="12192001" cy="245165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6CFF3AC4-97FF-4C58-B031-4ABF8F74AEDD}"/>
              </a:ext>
            </a:extLst>
          </p:cNvPr>
          <p:cNvSpPr/>
          <p:nvPr/>
        </p:nvSpPr>
        <p:spPr>
          <a:xfrm>
            <a:off x="0" y="6506817"/>
            <a:ext cx="12192000" cy="142459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5686707-A3F7-4B9B-AE81-620D6074E7CF}"/>
              </a:ext>
            </a:extLst>
          </p:cNvPr>
          <p:cNvSpPr/>
          <p:nvPr/>
        </p:nvSpPr>
        <p:spPr>
          <a:xfrm rot="5400000">
            <a:off x="506894" y="800103"/>
            <a:ext cx="775253" cy="19878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3">
            <a:extLst>
              <a:ext uri="{FF2B5EF4-FFF2-40B4-BE49-F238E27FC236}">
                <a16:creationId xmlns:a16="http://schemas.microsoft.com/office/drawing/2014/main" id="{5C4E5062-14E8-4D38-AFA2-93DC20BDD9F7}"/>
              </a:ext>
            </a:extLst>
          </p:cNvPr>
          <p:cNvSpPr/>
          <p:nvPr/>
        </p:nvSpPr>
        <p:spPr>
          <a:xfrm rot="5400000">
            <a:off x="-28167" y="332963"/>
            <a:ext cx="1023733" cy="357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1026" name="Picture 2" descr="Khaoula Aitbrik (aitbrikkhaoula) - Profile | Pinterest">
            <a:extLst>
              <a:ext uri="{FF2B5EF4-FFF2-40B4-BE49-F238E27FC236}">
                <a16:creationId xmlns:a16="http://schemas.microsoft.com/office/drawing/2014/main" id="{331C4C27-7EBB-419B-8836-F2205A51D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481" y="2023034"/>
            <a:ext cx="7441035" cy="315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82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2">
            <a:extLst>
              <a:ext uri="{FF2B5EF4-FFF2-40B4-BE49-F238E27FC236}">
                <a16:creationId xmlns:a16="http://schemas.microsoft.com/office/drawing/2014/main" id="{1E30145B-AA62-4BB6-BBD1-945304704188}"/>
              </a:ext>
            </a:extLst>
          </p:cNvPr>
          <p:cNvSpPr/>
          <p:nvPr/>
        </p:nvSpPr>
        <p:spPr>
          <a:xfrm>
            <a:off x="-1" y="6612835"/>
            <a:ext cx="12192001" cy="245165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6CFF3AC4-97FF-4C58-B031-4ABF8F74AEDD}"/>
              </a:ext>
            </a:extLst>
          </p:cNvPr>
          <p:cNvSpPr/>
          <p:nvPr/>
        </p:nvSpPr>
        <p:spPr>
          <a:xfrm>
            <a:off x="0" y="6506817"/>
            <a:ext cx="12192000" cy="142459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5686707-A3F7-4B9B-AE81-620D6074E7CF}"/>
              </a:ext>
            </a:extLst>
          </p:cNvPr>
          <p:cNvSpPr/>
          <p:nvPr/>
        </p:nvSpPr>
        <p:spPr>
          <a:xfrm rot="5400000">
            <a:off x="506894" y="800103"/>
            <a:ext cx="775253" cy="19878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3">
            <a:extLst>
              <a:ext uri="{FF2B5EF4-FFF2-40B4-BE49-F238E27FC236}">
                <a16:creationId xmlns:a16="http://schemas.microsoft.com/office/drawing/2014/main" id="{5C4E5062-14E8-4D38-AFA2-93DC20BDD9F7}"/>
              </a:ext>
            </a:extLst>
          </p:cNvPr>
          <p:cNvSpPr/>
          <p:nvPr/>
        </p:nvSpPr>
        <p:spPr>
          <a:xfrm rot="5400000">
            <a:off x="-28167" y="332963"/>
            <a:ext cx="1023733" cy="357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6" name="Google Shape;155;p29">
            <a:extLst>
              <a:ext uri="{FF2B5EF4-FFF2-40B4-BE49-F238E27FC236}">
                <a16:creationId xmlns:a16="http://schemas.microsoft.com/office/drawing/2014/main" id="{0E6CA95C-428C-40CB-A87E-1D41B4F6F52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-1749"/>
          <a:stretch/>
        </p:blipFill>
        <p:spPr>
          <a:xfrm>
            <a:off x="1" y="2844800"/>
            <a:ext cx="12432484" cy="366201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6;p29">
            <a:extLst>
              <a:ext uri="{FF2B5EF4-FFF2-40B4-BE49-F238E27FC236}">
                <a16:creationId xmlns:a16="http://schemas.microsoft.com/office/drawing/2014/main" id="{CB27E5A5-2925-42D1-9C23-64D312373936}"/>
              </a:ext>
            </a:extLst>
          </p:cNvPr>
          <p:cNvSpPr/>
          <p:nvPr/>
        </p:nvSpPr>
        <p:spPr>
          <a:xfrm>
            <a:off x="3607055" y="2351789"/>
            <a:ext cx="4986065" cy="1271007"/>
          </a:xfrm>
          <a:prstGeom prst="rect">
            <a:avLst/>
          </a:prstGeom>
          <a:solidFill>
            <a:srgbClr val="F3C6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697701D-B273-486B-AA5D-28C22F4629A8}"/>
              </a:ext>
            </a:extLst>
          </p:cNvPr>
          <p:cNvSpPr txBox="1"/>
          <p:nvPr/>
        </p:nvSpPr>
        <p:spPr>
          <a:xfrm>
            <a:off x="4488403" y="2664126"/>
            <a:ext cx="3215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PARTIE   01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D58C60F-2BD3-41A6-88F4-CD95059FDAEF}"/>
              </a:ext>
            </a:extLst>
          </p:cNvPr>
          <p:cNvSpPr txBox="1"/>
          <p:nvPr/>
        </p:nvSpPr>
        <p:spPr>
          <a:xfrm>
            <a:off x="2935481" y="412675"/>
            <a:ext cx="61957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Projects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F9D5760-06AB-4457-A92B-71862CEFEB9F}"/>
              </a:ext>
            </a:extLst>
          </p:cNvPr>
          <p:cNvSpPr txBox="1"/>
          <p:nvPr/>
        </p:nvSpPr>
        <p:spPr>
          <a:xfrm>
            <a:off x="3102121" y="1619845"/>
            <a:ext cx="48497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800" b="1" dirty="0">
                <a:solidFill>
                  <a:schemeClr val="dk1"/>
                </a:solidFill>
                <a:latin typeface="Baskerville Old Face" panose="02020602080505020303" pitchFamily="18" charset="0"/>
                <a:ea typeface="Arial"/>
                <a:cs typeface="Arial"/>
                <a:sym typeface="Arial"/>
              </a:rPr>
              <a:t>CARDE DU PROJECT</a:t>
            </a:r>
          </a:p>
        </p:txBody>
      </p:sp>
    </p:spTree>
    <p:extLst>
      <p:ext uri="{BB962C8B-B14F-4D97-AF65-F5344CB8AC3E}">
        <p14:creationId xmlns:p14="http://schemas.microsoft.com/office/powerpoint/2010/main" val="130030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2">
            <a:extLst>
              <a:ext uri="{FF2B5EF4-FFF2-40B4-BE49-F238E27FC236}">
                <a16:creationId xmlns:a16="http://schemas.microsoft.com/office/drawing/2014/main" id="{1E30145B-AA62-4BB6-BBD1-945304704188}"/>
              </a:ext>
            </a:extLst>
          </p:cNvPr>
          <p:cNvSpPr/>
          <p:nvPr/>
        </p:nvSpPr>
        <p:spPr>
          <a:xfrm>
            <a:off x="-1" y="6612835"/>
            <a:ext cx="12192001" cy="245165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6CFF3AC4-97FF-4C58-B031-4ABF8F74AEDD}"/>
              </a:ext>
            </a:extLst>
          </p:cNvPr>
          <p:cNvSpPr/>
          <p:nvPr/>
        </p:nvSpPr>
        <p:spPr>
          <a:xfrm>
            <a:off x="0" y="6506817"/>
            <a:ext cx="12192000" cy="142459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5686707-A3F7-4B9B-AE81-620D6074E7CF}"/>
              </a:ext>
            </a:extLst>
          </p:cNvPr>
          <p:cNvSpPr/>
          <p:nvPr/>
        </p:nvSpPr>
        <p:spPr>
          <a:xfrm rot="5400000">
            <a:off x="506894" y="800103"/>
            <a:ext cx="775253" cy="19878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3">
            <a:extLst>
              <a:ext uri="{FF2B5EF4-FFF2-40B4-BE49-F238E27FC236}">
                <a16:creationId xmlns:a16="http://schemas.microsoft.com/office/drawing/2014/main" id="{5C4E5062-14E8-4D38-AFA2-93DC20BDD9F7}"/>
              </a:ext>
            </a:extLst>
          </p:cNvPr>
          <p:cNvSpPr/>
          <p:nvPr/>
        </p:nvSpPr>
        <p:spPr>
          <a:xfrm rot="5400000">
            <a:off x="-28167" y="332963"/>
            <a:ext cx="1023733" cy="357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grpSp>
        <p:nvGrpSpPr>
          <p:cNvPr id="51" name="Google Shape;198;p31">
            <a:extLst>
              <a:ext uri="{FF2B5EF4-FFF2-40B4-BE49-F238E27FC236}">
                <a16:creationId xmlns:a16="http://schemas.microsoft.com/office/drawing/2014/main" id="{59E7733D-8FDD-4E72-B9ED-980605C6CD3F}"/>
              </a:ext>
            </a:extLst>
          </p:cNvPr>
          <p:cNvGrpSpPr/>
          <p:nvPr/>
        </p:nvGrpSpPr>
        <p:grpSpPr>
          <a:xfrm>
            <a:off x="1281262" y="1363012"/>
            <a:ext cx="3709988" cy="782639"/>
            <a:chOff x="415926" y="1466850"/>
            <a:chExt cx="3709988" cy="782638"/>
          </a:xfrm>
        </p:grpSpPr>
        <p:sp>
          <p:nvSpPr>
            <p:cNvPr id="52" name="Google Shape;199;p31">
              <a:extLst>
                <a:ext uri="{FF2B5EF4-FFF2-40B4-BE49-F238E27FC236}">
                  <a16:creationId xmlns:a16="http://schemas.microsoft.com/office/drawing/2014/main" id="{0E114BFC-8EF4-439D-9399-75766FD5D26A}"/>
                </a:ext>
              </a:extLst>
            </p:cNvPr>
            <p:cNvSpPr/>
            <p:nvPr/>
          </p:nvSpPr>
          <p:spPr>
            <a:xfrm>
              <a:off x="909638" y="1466850"/>
              <a:ext cx="2722563" cy="782638"/>
            </a:xfrm>
            <a:custGeom>
              <a:avLst/>
              <a:gdLst/>
              <a:ahLst/>
              <a:cxnLst/>
              <a:rect l="l" t="t" r="r" b="b"/>
              <a:pathLst>
                <a:path w="1715" h="493" extrusionOk="0">
                  <a:moveTo>
                    <a:pt x="0" y="0"/>
                  </a:moveTo>
                  <a:lnTo>
                    <a:pt x="1715" y="0"/>
                  </a:lnTo>
                  <a:lnTo>
                    <a:pt x="1715" y="493"/>
                  </a:lnTo>
                  <a:lnTo>
                    <a:pt x="0" y="49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200;p31">
              <a:extLst>
                <a:ext uri="{FF2B5EF4-FFF2-40B4-BE49-F238E27FC236}">
                  <a16:creationId xmlns:a16="http://schemas.microsoft.com/office/drawing/2014/main" id="{A43A7AB0-97A9-4C9F-8DFA-35962814CE1E}"/>
                </a:ext>
              </a:extLst>
            </p:cNvPr>
            <p:cNvSpPr/>
            <p:nvPr/>
          </p:nvSpPr>
          <p:spPr>
            <a:xfrm>
              <a:off x="415926" y="1466850"/>
              <a:ext cx="493713" cy="782638"/>
            </a:xfrm>
            <a:custGeom>
              <a:avLst/>
              <a:gdLst/>
              <a:ahLst/>
              <a:cxnLst/>
              <a:rect l="l" t="t" r="r" b="b"/>
              <a:pathLst>
                <a:path w="311" h="493" extrusionOk="0">
                  <a:moveTo>
                    <a:pt x="2" y="80"/>
                  </a:moveTo>
                  <a:lnTo>
                    <a:pt x="311" y="0"/>
                  </a:lnTo>
                  <a:lnTo>
                    <a:pt x="311" y="493"/>
                  </a:lnTo>
                  <a:lnTo>
                    <a:pt x="0" y="436"/>
                  </a:lnTo>
                  <a:lnTo>
                    <a:pt x="2" y="80"/>
                  </a:lnTo>
                  <a:lnTo>
                    <a:pt x="2" y="8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201;p31">
              <a:extLst>
                <a:ext uri="{FF2B5EF4-FFF2-40B4-BE49-F238E27FC236}">
                  <a16:creationId xmlns:a16="http://schemas.microsoft.com/office/drawing/2014/main" id="{848B38C3-857B-457F-980F-B312308D6BC5}"/>
                </a:ext>
              </a:extLst>
            </p:cNvPr>
            <p:cNvSpPr/>
            <p:nvPr/>
          </p:nvSpPr>
          <p:spPr>
            <a:xfrm>
              <a:off x="3632201" y="1466850"/>
              <a:ext cx="493713" cy="782638"/>
            </a:xfrm>
            <a:custGeom>
              <a:avLst/>
              <a:gdLst/>
              <a:ahLst/>
              <a:cxnLst/>
              <a:rect l="l" t="t" r="r" b="b"/>
              <a:pathLst>
                <a:path w="311" h="493" extrusionOk="0">
                  <a:moveTo>
                    <a:pt x="308" y="80"/>
                  </a:moveTo>
                  <a:lnTo>
                    <a:pt x="0" y="0"/>
                  </a:lnTo>
                  <a:lnTo>
                    <a:pt x="0" y="493"/>
                  </a:lnTo>
                  <a:lnTo>
                    <a:pt x="311" y="436"/>
                  </a:lnTo>
                  <a:lnTo>
                    <a:pt x="308" y="80"/>
                  </a:lnTo>
                  <a:lnTo>
                    <a:pt x="308" y="8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202;p31">
            <a:extLst>
              <a:ext uri="{FF2B5EF4-FFF2-40B4-BE49-F238E27FC236}">
                <a16:creationId xmlns:a16="http://schemas.microsoft.com/office/drawing/2014/main" id="{9561D64E-0CCF-42DA-9263-54D0D0F58D98}"/>
              </a:ext>
            </a:extLst>
          </p:cNvPr>
          <p:cNvGrpSpPr/>
          <p:nvPr/>
        </p:nvGrpSpPr>
        <p:grpSpPr>
          <a:xfrm>
            <a:off x="1284438" y="2432822"/>
            <a:ext cx="3706813" cy="779463"/>
            <a:chOff x="419101" y="2643188"/>
            <a:chExt cx="3706813" cy="779463"/>
          </a:xfrm>
        </p:grpSpPr>
        <p:sp>
          <p:nvSpPr>
            <p:cNvPr id="56" name="Google Shape;203;p31">
              <a:extLst>
                <a:ext uri="{FF2B5EF4-FFF2-40B4-BE49-F238E27FC236}">
                  <a16:creationId xmlns:a16="http://schemas.microsoft.com/office/drawing/2014/main" id="{B90F4F68-7515-4BDA-81D5-671FA8D4FFDE}"/>
                </a:ext>
              </a:extLst>
            </p:cNvPr>
            <p:cNvSpPr/>
            <p:nvPr/>
          </p:nvSpPr>
          <p:spPr>
            <a:xfrm>
              <a:off x="909638" y="2643188"/>
              <a:ext cx="2722563" cy="779463"/>
            </a:xfrm>
            <a:custGeom>
              <a:avLst/>
              <a:gdLst/>
              <a:ahLst/>
              <a:cxnLst/>
              <a:rect l="l" t="t" r="r" b="b"/>
              <a:pathLst>
                <a:path w="1715" h="491" extrusionOk="0">
                  <a:moveTo>
                    <a:pt x="0" y="0"/>
                  </a:moveTo>
                  <a:lnTo>
                    <a:pt x="1715" y="0"/>
                  </a:lnTo>
                  <a:lnTo>
                    <a:pt x="1715" y="491"/>
                  </a:lnTo>
                  <a:lnTo>
                    <a:pt x="0" y="49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04;p31">
              <a:extLst>
                <a:ext uri="{FF2B5EF4-FFF2-40B4-BE49-F238E27FC236}">
                  <a16:creationId xmlns:a16="http://schemas.microsoft.com/office/drawing/2014/main" id="{A63790D4-1897-445F-9731-4769BD484857}"/>
                </a:ext>
              </a:extLst>
            </p:cNvPr>
            <p:cNvSpPr/>
            <p:nvPr/>
          </p:nvSpPr>
          <p:spPr>
            <a:xfrm>
              <a:off x="419101" y="2643188"/>
              <a:ext cx="490538" cy="779463"/>
            </a:xfrm>
            <a:custGeom>
              <a:avLst/>
              <a:gdLst/>
              <a:ahLst/>
              <a:cxnLst/>
              <a:rect l="l" t="t" r="r" b="b"/>
              <a:pathLst>
                <a:path w="309" h="491" extrusionOk="0">
                  <a:moveTo>
                    <a:pt x="0" y="443"/>
                  </a:moveTo>
                  <a:lnTo>
                    <a:pt x="309" y="491"/>
                  </a:lnTo>
                  <a:lnTo>
                    <a:pt x="309" y="0"/>
                  </a:lnTo>
                  <a:lnTo>
                    <a:pt x="0" y="3"/>
                  </a:lnTo>
                  <a:lnTo>
                    <a:pt x="0" y="443"/>
                  </a:lnTo>
                  <a:lnTo>
                    <a:pt x="0" y="443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205;p31">
              <a:extLst>
                <a:ext uri="{FF2B5EF4-FFF2-40B4-BE49-F238E27FC236}">
                  <a16:creationId xmlns:a16="http://schemas.microsoft.com/office/drawing/2014/main" id="{3222FE11-5BA5-45CC-ABAA-74FE89803170}"/>
                </a:ext>
              </a:extLst>
            </p:cNvPr>
            <p:cNvSpPr/>
            <p:nvPr/>
          </p:nvSpPr>
          <p:spPr>
            <a:xfrm>
              <a:off x="3632201" y="2643188"/>
              <a:ext cx="493713" cy="779463"/>
            </a:xfrm>
            <a:custGeom>
              <a:avLst/>
              <a:gdLst/>
              <a:ahLst/>
              <a:cxnLst/>
              <a:rect l="l" t="t" r="r" b="b"/>
              <a:pathLst>
                <a:path w="311" h="491" extrusionOk="0">
                  <a:moveTo>
                    <a:pt x="308" y="443"/>
                  </a:moveTo>
                  <a:lnTo>
                    <a:pt x="0" y="491"/>
                  </a:lnTo>
                  <a:lnTo>
                    <a:pt x="0" y="0"/>
                  </a:lnTo>
                  <a:lnTo>
                    <a:pt x="311" y="3"/>
                  </a:lnTo>
                  <a:lnTo>
                    <a:pt x="308" y="443"/>
                  </a:lnTo>
                  <a:lnTo>
                    <a:pt x="308" y="443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206;p31">
            <a:extLst>
              <a:ext uri="{FF2B5EF4-FFF2-40B4-BE49-F238E27FC236}">
                <a16:creationId xmlns:a16="http://schemas.microsoft.com/office/drawing/2014/main" id="{6C4B7903-F026-43ED-A552-FB179D13F4DE}"/>
              </a:ext>
            </a:extLst>
          </p:cNvPr>
          <p:cNvGrpSpPr/>
          <p:nvPr/>
        </p:nvGrpSpPr>
        <p:grpSpPr>
          <a:xfrm>
            <a:off x="1273325" y="3436383"/>
            <a:ext cx="3724276" cy="849313"/>
            <a:chOff x="407988" y="3749675"/>
            <a:chExt cx="3724276" cy="849313"/>
          </a:xfrm>
        </p:grpSpPr>
        <p:sp>
          <p:nvSpPr>
            <p:cNvPr id="60" name="Google Shape;207;p31">
              <a:extLst>
                <a:ext uri="{FF2B5EF4-FFF2-40B4-BE49-F238E27FC236}">
                  <a16:creationId xmlns:a16="http://schemas.microsoft.com/office/drawing/2014/main" id="{D95B4CC0-787A-4627-8079-D1B3EDA1629E}"/>
                </a:ext>
              </a:extLst>
            </p:cNvPr>
            <p:cNvSpPr/>
            <p:nvPr/>
          </p:nvSpPr>
          <p:spPr>
            <a:xfrm>
              <a:off x="909638" y="3816350"/>
              <a:ext cx="2722563" cy="782638"/>
            </a:xfrm>
            <a:custGeom>
              <a:avLst/>
              <a:gdLst/>
              <a:ahLst/>
              <a:cxnLst/>
              <a:rect l="l" t="t" r="r" b="b"/>
              <a:pathLst>
                <a:path w="1715" h="493" extrusionOk="0">
                  <a:moveTo>
                    <a:pt x="0" y="0"/>
                  </a:moveTo>
                  <a:lnTo>
                    <a:pt x="1715" y="0"/>
                  </a:lnTo>
                  <a:lnTo>
                    <a:pt x="1715" y="493"/>
                  </a:lnTo>
                  <a:lnTo>
                    <a:pt x="0" y="49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208;p31">
              <a:extLst>
                <a:ext uri="{FF2B5EF4-FFF2-40B4-BE49-F238E27FC236}">
                  <a16:creationId xmlns:a16="http://schemas.microsoft.com/office/drawing/2014/main" id="{5FF78777-2E73-4034-9082-8DEDCC4C604D}"/>
                </a:ext>
              </a:extLst>
            </p:cNvPr>
            <p:cNvSpPr/>
            <p:nvPr/>
          </p:nvSpPr>
          <p:spPr>
            <a:xfrm>
              <a:off x="407988" y="3749675"/>
              <a:ext cx="501650" cy="849313"/>
            </a:xfrm>
            <a:custGeom>
              <a:avLst/>
              <a:gdLst/>
              <a:ahLst/>
              <a:cxnLst/>
              <a:rect l="l" t="t" r="r" b="b"/>
              <a:pathLst>
                <a:path w="316" h="535" extrusionOk="0">
                  <a:moveTo>
                    <a:pt x="0" y="410"/>
                  </a:moveTo>
                  <a:lnTo>
                    <a:pt x="316" y="535"/>
                  </a:lnTo>
                  <a:lnTo>
                    <a:pt x="316" y="42"/>
                  </a:lnTo>
                  <a:lnTo>
                    <a:pt x="0" y="0"/>
                  </a:lnTo>
                  <a:lnTo>
                    <a:pt x="0" y="410"/>
                  </a:lnTo>
                  <a:lnTo>
                    <a:pt x="0" y="41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209;p31">
              <a:extLst>
                <a:ext uri="{FF2B5EF4-FFF2-40B4-BE49-F238E27FC236}">
                  <a16:creationId xmlns:a16="http://schemas.microsoft.com/office/drawing/2014/main" id="{423DB959-AFFF-43D4-879C-741218203AF1}"/>
                </a:ext>
              </a:extLst>
            </p:cNvPr>
            <p:cNvSpPr/>
            <p:nvPr/>
          </p:nvSpPr>
          <p:spPr>
            <a:xfrm>
              <a:off x="3632201" y="3749675"/>
              <a:ext cx="500063" cy="849313"/>
            </a:xfrm>
            <a:custGeom>
              <a:avLst/>
              <a:gdLst/>
              <a:ahLst/>
              <a:cxnLst/>
              <a:rect l="l" t="t" r="r" b="b"/>
              <a:pathLst>
                <a:path w="315" h="535" extrusionOk="0">
                  <a:moveTo>
                    <a:pt x="315" y="410"/>
                  </a:moveTo>
                  <a:lnTo>
                    <a:pt x="0" y="535"/>
                  </a:lnTo>
                  <a:lnTo>
                    <a:pt x="0" y="42"/>
                  </a:lnTo>
                  <a:lnTo>
                    <a:pt x="315" y="0"/>
                  </a:lnTo>
                  <a:lnTo>
                    <a:pt x="315" y="410"/>
                  </a:lnTo>
                  <a:lnTo>
                    <a:pt x="315" y="41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" name="Google Shape;210;p31">
            <a:extLst>
              <a:ext uri="{FF2B5EF4-FFF2-40B4-BE49-F238E27FC236}">
                <a16:creationId xmlns:a16="http://schemas.microsoft.com/office/drawing/2014/main" id="{DAF3B4D2-9F4A-444E-A666-C0440CBC896E}"/>
              </a:ext>
            </a:extLst>
          </p:cNvPr>
          <p:cNvGrpSpPr/>
          <p:nvPr/>
        </p:nvGrpSpPr>
        <p:grpSpPr>
          <a:xfrm>
            <a:off x="1257450" y="4401078"/>
            <a:ext cx="3697288" cy="942975"/>
            <a:chOff x="423863" y="4829175"/>
            <a:chExt cx="3697288" cy="942975"/>
          </a:xfrm>
        </p:grpSpPr>
        <p:sp>
          <p:nvSpPr>
            <p:cNvPr id="64" name="Google Shape;211;p31">
              <a:extLst>
                <a:ext uri="{FF2B5EF4-FFF2-40B4-BE49-F238E27FC236}">
                  <a16:creationId xmlns:a16="http://schemas.microsoft.com/office/drawing/2014/main" id="{03C35EFA-07CC-4D03-8BC6-1739FA68A80C}"/>
                </a:ext>
              </a:extLst>
            </p:cNvPr>
            <p:cNvSpPr/>
            <p:nvPr/>
          </p:nvSpPr>
          <p:spPr>
            <a:xfrm>
              <a:off x="909638" y="4994275"/>
              <a:ext cx="2722563" cy="777875"/>
            </a:xfrm>
            <a:custGeom>
              <a:avLst/>
              <a:gdLst/>
              <a:ahLst/>
              <a:cxnLst/>
              <a:rect l="l" t="t" r="r" b="b"/>
              <a:pathLst>
                <a:path w="1715" h="490" extrusionOk="0">
                  <a:moveTo>
                    <a:pt x="0" y="0"/>
                  </a:moveTo>
                  <a:lnTo>
                    <a:pt x="1715" y="0"/>
                  </a:lnTo>
                  <a:lnTo>
                    <a:pt x="1715" y="490"/>
                  </a:lnTo>
                  <a:lnTo>
                    <a:pt x="0" y="49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212;p31">
              <a:extLst>
                <a:ext uri="{FF2B5EF4-FFF2-40B4-BE49-F238E27FC236}">
                  <a16:creationId xmlns:a16="http://schemas.microsoft.com/office/drawing/2014/main" id="{F03237D2-9F4F-450B-ACC7-0CBA11D79D17}"/>
                </a:ext>
              </a:extLst>
            </p:cNvPr>
            <p:cNvSpPr/>
            <p:nvPr/>
          </p:nvSpPr>
          <p:spPr>
            <a:xfrm>
              <a:off x="423863" y="4829175"/>
              <a:ext cx="485775" cy="942975"/>
            </a:xfrm>
            <a:custGeom>
              <a:avLst/>
              <a:gdLst/>
              <a:ahLst/>
              <a:cxnLst/>
              <a:rect l="l" t="t" r="r" b="b"/>
              <a:pathLst>
                <a:path w="306" h="594" extrusionOk="0">
                  <a:moveTo>
                    <a:pt x="7" y="440"/>
                  </a:moveTo>
                  <a:lnTo>
                    <a:pt x="306" y="594"/>
                  </a:lnTo>
                  <a:lnTo>
                    <a:pt x="306" y="104"/>
                  </a:lnTo>
                  <a:lnTo>
                    <a:pt x="0" y="0"/>
                  </a:lnTo>
                  <a:lnTo>
                    <a:pt x="7" y="440"/>
                  </a:lnTo>
                  <a:lnTo>
                    <a:pt x="7" y="44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213;p31">
              <a:extLst>
                <a:ext uri="{FF2B5EF4-FFF2-40B4-BE49-F238E27FC236}">
                  <a16:creationId xmlns:a16="http://schemas.microsoft.com/office/drawing/2014/main" id="{87CAD937-2486-4947-88F4-4B18A375E86B}"/>
                </a:ext>
              </a:extLst>
            </p:cNvPr>
            <p:cNvSpPr/>
            <p:nvPr/>
          </p:nvSpPr>
          <p:spPr>
            <a:xfrm>
              <a:off x="3632201" y="4829175"/>
              <a:ext cx="488950" cy="942975"/>
            </a:xfrm>
            <a:custGeom>
              <a:avLst/>
              <a:gdLst/>
              <a:ahLst/>
              <a:cxnLst/>
              <a:rect l="l" t="t" r="r" b="b"/>
              <a:pathLst>
                <a:path w="308" h="594" extrusionOk="0">
                  <a:moveTo>
                    <a:pt x="301" y="440"/>
                  </a:moveTo>
                  <a:lnTo>
                    <a:pt x="0" y="594"/>
                  </a:lnTo>
                  <a:lnTo>
                    <a:pt x="0" y="104"/>
                  </a:lnTo>
                  <a:lnTo>
                    <a:pt x="308" y="0"/>
                  </a:lnTo>
                  <a:lnTo>
                    <a:pt x="301" y="440"/>
                  </a:lnTo>
                  <a:lnTo>
                    <a:pt x="301" y="44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" name="Google Shape;214;p31">
            <a:extLst>
              <a:ext uri="{FF2B5EF4-FFF2-40B4-BE49-F238E27FC236}">
                <a16:creationId xmlns:a16="http://schemas.microsoft.com/office/drawing/2014/main" id="{F3CEC107-FE88-49CC-9473-5372257FF92B}"/>
              </a:ext>
            </a:extLst>
          </p:cNvPr>
          <p:cNvGrpSpPr/>
          <p:nvPr/>
        </p:nvGrpSpPr>
        <p:grpSpPr>
          <a:xfrm>
            <a:off x="2496300" y="1116348"/>
            <a:ext cx="1251336" cy="1250208"/>
            <a:chOff x="617305" y="2241675"/>
            <a:chExt cx="1763713" cy="1762125"/>
          </a:xfrm>
        </p:grpSpPr>
        <p:sp>
          <p:nvSpPr>
            <p:cNvPr id="68" name="Google Shape;215;p31">
              <a:extLst>
                <a:ext uri="{FF2B5EF4-FFF2-40B4-BE49-F238E27FC236}">
                  <a16:creationId xmlns:a16="http://schemas.microsoft.com/office/drawing/2014/main" id="{3456968A-B937-4BBC-B4EA-DF655A0DB1B8}"/>
                </a:ext>
              </a:extLst>
            </p:cNvPr>
            <p:cNvSpPr/>
            <p:nvPr/>
          </p:nvSpPr>
          <p:spPr>
            <a:xfrm>
              <a:off x="617305" y="2241675"/>
              <a:ext cx="1763713" cy="1762125"/>
            </a:xfrm>
            <a:prstGeom prst="ellipse">
              <a:avLst/>
            </a:prstGeom>
            <a:solidFill>
              <a:srgbClr val="002060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" name="Google Shape;216;p31">
              <a:extLst>
                <a:ext uri="{FF2B5EF4-FFF2-40B4-BE49-F238E27FC236}">
                  <a16:creationId xmlns:a16="http://schemas.microsoft.com/office/drawing/2014/main" id="{CE287033-22C6-42B0-9268-923A5EF8337D}"/>
                </a:ext>
              </a:extLst>
            </p:cNvPr>
            <p:cNvGrpSpPr/>
            <p:nvPr/>
          </p:nvGrpSpPr>
          <p:grpSpPr>
            <a:xfrm>
              <a:off x="1050047" y="2657290"/>
              <a:ext cx="877638" cy="870904"/>
              <a:chOff x="2547429" y="1905990"/>
              <a:chExt cx="542925" cy="538760"/>
            </a:xfrm>
          </p:grpSpPr>
          <p:sp>
            <p:nvSpPr>
              <p:cNvPr id="70" name="Google Shape;217;p31">
                <a:extLst>
                  <a:ext uri="{FF2B5EF4-FFF2-40B4-BE49-F238E27FC236}">
                    <a16:creationId xmlns:a16="http://schemas.microsoft.com/office/drawing/2014/main" id="{F181ECA1-6760-453B-8BC2-862FC43F5CD2}"/>
                  </a:ext>
                </a:extLst>
              </p:cNvPr>
              <p:cNvSpPr/>
              <p:nvPr/>
            </p:nvSpPr>
            <p:spPr>
              <a:xfrm>
                <a:off x="2547429" y="1905990"/>
                <a:ext cx="5429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3422" h="2536" extrusionOk="0">
                    <a:moveTo>
                      <a:pt x="1805" y="0"/>
                    </a:moveTo>
                    <a:lnTo>
                      <a:pt x="1879" y="3"/>
                    </a:lnTo>
                    <a:lnTo>
                      <a:pt x="1952" y="12"/>
                    </a:lnTo>
                    <a:lnTo>
                      <a:pt x="2025" y="25"/>
                    </a:lnTo>
                    <a:lnTo>
                      <a:pt x="2095" y="44"/>
                    </a:lnTo>
                    <a:lnTo>
                      <a:pt x="2164" y="68"/>
                    </a:lnTo>
                    <a:lnTo>
                      <a:pt x="2231" y="96"/>
                    </a:lnTo>
                    <a:lnTo>
                      <a:pt x="2296" y="130"/>
                    </a:lnTo>
                    <a:lnTo>
                      <a:pt x="2357" y="168"/>
                    </a:lnTo>
                    <a:lnTo>
                      <a:pt x="2418" y="212"/>
                    </a:lnTo>
                    <a:lnTo>
                      <a:pt x="2474" y="260"/>
                    </a:lnTo>
                    <a:lnTo>
                      <a:pt x="2527" y="312"/>
                    </a:lnTo>
                    <a:lnTo>
                      <a:pt x="2575" y="367"/>
                    </a:lnTo>
                    <a:lnTo>
                      <a:pt x="2619" y="425"/>
                    </a:lnTo>
                    <a:lnTo>
                      <a:pt x="2659" y="486"/>
                    </a:lnTo>
                    <a:lnTo>
                      <a:pt x="2693" y="549"/>
                    </a:lnTo>
                    <a:lnTo>
                      <a:pt x="2723" y="616"/>
                    </a:lnTo>
                    <a:lnTo>
                      <a:pt x="2748" y="683"/>
                    </a:lnTo>
                    <a:lnTo>
                      <a:pt x="2768" y="754"/>
                    </a:lnTo>
                    <a:lnTo>
                      <a:pt x="2782" y="825"/>
                    </a:lnTo>
                    <a:lnTo>
                      <a:pt x="2851" y="846"/>
                    </a:lnTo>
                    <a:lnTo>
                      <a:pt x="2916" y="873"/>
                    </a:lnTo>
                    <a:lnTo>
                      <a:pt x="2979" y="905"/>
                    </a:lnTo>
                    <a:lnTo>
                      <a:pt x="3038" y="943"/>
                    </a:lnTo>
                    <a:lnTo>
                      <a:pt x="3094" y="984"/>
                    </a:lnTo>
                    <a:lnTo>
                      <a:pt x="3146" y="1030"/>
                    </a:lnTo>
                    <a:lnTo>
                      <a:pt x="3195" y="1081"/>
                    </a:lnTo>
                    <a:lnTo>
                      <a:pt x="3240" y="1135"/>
                    </a:lnTo>
                    <a:lnTo>
                      <a:pt x="3280" y="1192"/>
                    </a:lnTo>
                    <a:lnTo>
                      <a:pt x="3317" y="1253"/>
                    </a:lnTo>
                    <a:lnTo>
                      <a:pt x="3347" y="1316"/>
                    </a:lnTo>
                    <a:lnTo>
                      <a:pt x="3373" y="1383"/>
                    </a:lnTo>
                    <a:lnTo>
                      <a:pt x="3394" y="1451"/>
                    </a:lnTo>
                    <a:lnTo>
                      <a:pt x="3409" y="1522"/>
                    </a:lnTo>
                    <a:lnTo>
                      <a:pt x="3419" y="1593"/>
                    </a:lnTo>
                    <a:lnTo>
                      <a:pt x="3422" y="1667"/>
                    </a:lnTo>
                    <a:lnTo>
                      <a:pt x="3420" y="1731"/>
                    </a:lnTo>
                    <a:lnTo>
                      <a:pt x="3412" y="1796"/>
                    </a:lnTo>
                    <a:lnTo>
                      <a:pt x="3400" y="1859"/>
                    </a:lnTo>
                    <a:lnTo>
                      <a:pt x="3383" y="1921"/>
                    </a:lnTo>
                    <a:lnTo>
                      <a:pt x="3362" y="1983"/>
                    </a:lnTo>
                    <a:lnTo>
                      <a:pt x="3337" y="2042"/>
                    </a:lnTo>
                    <a:lnTo>
                      <a:pt x="3307" y="2099"/>
                    </a:lnTo>
                    <a:lnTo>
                      <a:pt x="3273" y="2154"/>
                    </a:lnTo>
                    <a:lnTo>
                      <a:pt x="3235" y="2207"/>
                    </a:lnTo>
                    <a:lnTo>
                      <a:pt x="3192" y="2257"/>
                    </a:lnTo>
                    <a:lnTo>
                      <a:pt x="3146" y="2304"/>
                    </a:lnTo>
                    <a:lnTo>
                      <a:pt x="3096" y="2348"/>
                    </a:lnTo>
                    <a:lnTo>
                      <a:pt x="3045" y="2386"/>
                    </a:lnTo>
                    <a:lnTo>
                      <a:pt x="2991" y="2422"/>
                    </a:lnTo>
                    <a:lnTo>
                      <a:pt x="2934" y="2452"/>
                    </a:lnTo>
                    <a:lnTo>
                      <a:pt x="2876" y="2478"/>
                    </a:lnTo>
                    <a:lnTo>
                      <a:pt x="2816" y="2500"/>
                    </a:lnTo>
                    <a:lnTo>
                      <a:pt x="2754" y="2516"/>
                    </a:lnTo>
                    <a:lnTo>
                      <a:pt x="2692" y="2529"/>
                    </a:lnTo>
                    <a:lnTo>
                      <a:pt x="2628" y="2535"/>
                    </a:lnTo>
                    <a:lnTo>
                      <a:pt x="2099" y="2535"/>
                    </a:lnTo>
                    <a:lnTo>
                      <a:pt x="2077" y="2533"/>
                    </a:lnTo>
                    <a:lnTo>
                      <a:pt x="2057" y="2526"/>
                    </a:lnTo>
                    <a:lnTo>
                      <a:pt x="2039" y="2514"/>
                    </a:lnTo>
                    <a:lnTo>
                      <a:pt x="2025" y="2500"/>
                    </a:lnTo>
                    <a:lnTo>
                      <a:pt x="2013" y="2482"/>
                    </a:lnTo>
                    <a:lnTo>
                      <a:pt x="2006" y="2462"/>
                    </a:lnTo>
                    <a:lnTo>
                      <a:pt x="2004" y="2440"/>
                    </a:lnTo>
                    <a:lnTo>
                      <a:pt x="2006" y="2419"/>
                    </a:lnTo>
                    <a:lnTo>
                      <a:pt x="2013" y="2399"/>
                    </a:lnTo>
                    <a:lnTo>
                      <a:pt x="2025" y="2381"/>
                    </a:lnTo>
                    <a:lnTo>
                      <a:pt x="2039" y="2367"/>
                    </a:lnTo>
                    <a:lnTo>
                      <a:pt x="2057" y="2355"/>
                    </a:lnTo>
                    <a:lnTo>
                      <a:pt x="2077" y="2348"/>
                    </a:lnTo>
                    <a:lnTo>
                      <a:pt x="2099" y="2346"/>
                    </a:lnTo>
                    <a:lnTo>
                      <a:pt x="2617" y="2346"/>
                    </a:lnTo>
                    <a:lnTo>
                      <a:pt x="2681" y="2338"/>
                    </a:lnTo>
                    <a:lnTo>
                      <a:pt x="2741" y="2323"/>
                    </a:lnTo>
                    <a:lnTo>
                      <a:pt x="2800" y="2303"/>
                    </a:lnTo>
                    <a:lnTo>
                      <a:pt x="2856" y="2277"/>
                    </a:lnTo>
                    <a:lnTo>
                      <a:pt x="2910" y="2247"/>
                    </a:lnTo>
                    <a:lnTo>
                      <a:pt x="2961" y="2211"/>
                    </a:lnTo>
                    <a:lnTo>
                      <a:pt x="3008" y="2172"/>
                    </a:lnTo>
                    <a:lnTo>
                      <a:pt x="3052" y="2127"/>
                    </a:lnTo>
                    <a:lnTo>
                      <a:pt x="3091" y="2079"/>
                    </a:lnTo>
                    <a:lnTo>
                      <a:pt x="3126" y="2028"/>
                    </a:lnTo>
                    <a:lnTo>
                      <a:pt x="3158" y="1973"/>
                    </a:lnTo>
                    <a:lnTo>
                      <a:pt x="3184" y="1916"/>
                    </a:lnTo>
                    <a:lnTo>
                      <a:pt x="3204" y="1857"/>
                    </a:lnTo>
                    <a:lnTo>
                      <a:pt x="3219" y="1795"/>
                    </a:lnTo>
                    <a:lnTo>
                      <a:pt x="3228" y="1731"/>
                    </a:lnTo>
                    <a:lnTo>
                      <a:pt x="3231" y="1667"/>
                    </a:lnTo>
                    <a:lnTo>
                      <a:pt x="3228" y="1606"/>
                    </a:lnTo>
                    <a:lnTo>
                      <a:pt x="3221" y="1546"/>
                    </a:lnTo>
                    <a:lnTo>
                      <a:pt x="3208" y="1488"/>
                    </a:lnTo>
                    <a:lnTo>
                      <a:pt x="3190" y="1430"/>
                    </a:lnTo>
                    <a:lnTo>
                      <a:pt x="3167" y="1375"/>
                    </a:lnTo>
                    <a:lnTo>
                      <a:pt x="3140" y="1324"/>
                    </a:lnTo>
                    <a:lnTo>
                      <a:pt x="3109" y="1274"/>
                    </a:lnTo>
                    <a:lnTo>
                      <a:pt x="3075" y="1227"/>
                    </a:lnTo>
                    <a:lnTo>
                      <a:pt x="3036" y="1184"/>
                    </a:lnTo>
                    <a:lnTo>
                      <a:pt x="2993" y="1144"/>
                    </a:lnTo>
                    <a:lnTo>
                      <a:pt x="2949" y="1109"/>
                    </a:lnTo>
                    <a:lnTo>
                      <a:pt x="2900" y="1077"/>
                    </a:lnTo>
                    <a:lnTo>
                      <a:pt x="2849" y="1048"/>
                    </a:lnTo>
                    <a:lnTo>
                      <a:pt x="2796" y="1026"/>
                    </a:lnTo>
                    <a:lnTo>
                      <a:pt x="2740" y="1008"/>
                    </a:lnTo>
                    <a:lnTo>
                      <a:pt x="2682" y="996"/>
                    </a:lnTo>
                    <a:lnTo>
                      <a:pt x="2662" y="989"/>
                    </a:lnTo>
                    <a:lnTo>
                      <a:pt x="2644" y="980"/>
                    </a:lnTo>
                    <a:lnTo>
                      <a:pt x="2629" y="966"/>
                    </a:lnTo>
                    <a:lnTo>
                      <a:pt x="2616" y="950"/>
                    </a:lnTo>
                    <a:lnTo>
                      <a:pt x="2608" y="931"/>
                    </a:lnTo>
                    <a:lnTo>
                      <a:pt x="2604" y="910"/>
                    </a:lnTo>
                    <a:lnTo>
                      <a:pt x="2594" y="843"/>
                    </a:lnTo>
                    <a:lnTo>
                      <a:pt x="2579" y="778"/>
                    </a:lnTo>
                    <a:lnTo>
                      <a:pt x="2559" y="714"/>
                    </a:lnTo>
                    <a:lnTo>
                      <a:pt x="2535" y="654"/>
                    </a:lnTo>
                    <a:lnTo>
                      <a:pt x="2505" y="596"/>
                    </a:lnTo>
                    <a:lnTo>
                      <a:pt x="2472" y="541"/>
                    </a:lnTo>
                    <a:lnTo>
                      <a:pt x="2433" y="489"/>
                    </a:lnTo>
                    <a:lnTo>
                      <a:pt x="2392" y="440"/>
                    </a:lnTo>
                    <a:lnTo>
                      <a:pt x="2346" y="396"/>
                    </a:lnTo>
                    <a:lnTo>
                      <a:pt x="2296" y="354"/>
                    </a:lnTo>
                    <a:lnTo>
                      <a:pt x="2244" y="317"/>
                    </a:lnTo>
                    <a:lnTo>
                      <a:pt x="2189" y="285"/>
                    </a:lnTo>
                    <a:lnTo>
                      <a:pt x="2131" y="255"/>
                    </a:lnTo>
                    <a:lnTo>
                      <a:pt x="2069" y="233"/>
                    </a:lnTo>
                    <a:lnTo>
                      <a:pt x="2007" y="214"/>
                    </a:lnTo>
                    <a:lnTo>
                      <a:pt x="1942" y="199"/>
                    </a:lnTo>
                    <a:lnTo>
                      <a:pt x="1875" y="191"/>
                    </a:lnTo>
                    <a:lnTo>
                      <a:pt x="1806" y="189"/>
                    </a:lnTo>
                    <a:lnTo>
                      <a:pt x="1740" y="191"/>
                    </a:lnTo>
                    <a:lnTo>
                      <a:pt x="1676" y="199"/>
                    </a:lnTo>
                    <a:lnTo>
                      <a:pt x="1612" y="213"/>
                    </a:lnTo>
                    <a:lnTo>
                      <a:pt x="1551" y="231"/>
                    </a:lnTo>
                    <a:lnTo>
                      <a:pt x="1490" y="253"/>
                    </a:lnTo>
                    <a:lnTo>
                      <a:pt x="1432" y="281"/>
                    </a:lnTo>
                    <a:lnTo>
                      <a:pt x="1377" y="314"/>
                    </a:lnTo>
                    <a:lnTo>
                      <a:pt x="1324" y="350"/>
                    </a:lnTo>
                    <a:lnTo>
                      <a:pt x="1275" y="390"/>
                    </a:lnTo>
                    <a:lnTo>
                      <a:pt x="1229" y="434"/>
                    </a:lnTo>
                    <a:lnTo>
                      <a:pt x="1186" y="483"/>
                    </a:lnTo>
                    <a:lnTo>
                      <a:pt x="1146" y="534"/>
                    </a:lnTo>
                    <a:lnTo>
                      <a:pt x="1112" y="589"/>
                    </a:lnTo>
                    <a:lnTo>
                      <a:pt x="1081" y="648"/>
                    </a:lnTo>
                    <a:lnTo>
                      <a:pt x="1071" y="664"/>
                    </a:lnTo>
                    <a:lnTo>
                      <a:pt x="1057" y="679"/>
                    </a:lnTo>
                    <a:lnTo>
                      <a:pt x="1040" y="690"/>
                    </a:lnTo>
                    <a:lnTo>
                      <a:pt x="1022" y="698"/>
                    </a:lnTo>
                    <a:lnTo>
                      <a:pt x="1003" y="702"/>
                    </a:lnTo>
                    <a:lnTo>
                      <a:pt x="982" y="701"/>
                    </a:lnTo>
                    <a:lnTo>
                      <a:pt x="962" y="696"/>
                    </a:lnTo>
                    <a:lnTo>
                      <a:pt x="924" y="684"/>
                    </a:lnTo>
                    <a:lnTo>
                      <a:pt x="883" y="677"/>
                    </a:lnTo>
                    <a:lnTo>
                      <a:pt x="842" y="675"/>
                    </a:lnTo>
                    <a:lnTo>
                      <a:pt x="794" y="678"/>
                    </a:lnTo>
                    <a:lnTo>
                      <a:pt x="748" y="687"/>
                    </a:lnTo>
                    <a:lnTo>
                      <a:pt x="705" y="703"/>
                    </a:lnTo>
                    <a:lnTo>
                      <a:pt x="664" y="723"/>
                    </a:lnTo>
                    <a:lnTo>
                      <a:pt x="627" y="748"/>
                    </a:lnTo>
                    <a:lnTo>
                      <a:pt x="593" y="778"/>
                    </a:lnTo>
                    <a:lnTo>
                      <a:pt x="563" y="812"/>
                    </a:lnTo>
                    <a:lnTo>
                      <a:pt x="538" y="849"/>
                    </a:lnTo>
                    <a:lnTo>
                      <a:pt x="518" y="890"/>
                    </a:lnTo>
                    <a:lnTo>
                      <a:pt x="502" y="933"/>
                    </a:lnTo>
                    <a:lnTo>
                      <a:pt x="493" y="979"/>
                    </a:lnTo>
                    <a:lnTo>
                      <a:pt x="490" y="1027"/>
                    </a:lnTo>
                    <a:lnTo>
                      <a:pt x="492" y="1068"/>
                    </a:lnTo>
                    <a:lnTo>
                      <a:pt x="499" y="1109"/>
                    </a:lnTo>
                    <a:lnTo>
                      <a:pt x="510" y="1148"/>
                    </a:lnTo>
                    <a:lnTo>
                      <a:pt x="516" y="1170"/>
                    </a:lnTo>
                    <a:lnTo>
                      <a:pt x="516" y="1192"/>
                    </a:lnTo>
                    <a:lnTo>
                      <a:pt x="511" y="1212"/>
                    </a:lnTo>
                    <a:lnTo>
                      <a:pt x="501" y="1232"/>
                    </a:lnTo>
                    <a:lnTo>
                      <a:pt x="487" y="1249"/>
                    </a:lnTo>
                    <a:lnTo>
                      <a:pt x="469" y="1263"/>
                    </a:lnTo>
                    <a:lnTo>
                      <a:pt x="424" y="1292"/>
                    </a:lnTo>
                    <a:lnTo>
                      <a:pt x="382" y="1326"/>
                    </a:lnTo>
                    <a:lnTo>
                      <a:pt x="344" y="1363"/>
                    </a:lnTo>
                    <a:lnTo>
                      <a:pt x="309" y="1402"/>
                    </a:lnTo>
                    <a:lnTo>
                      <a:pt x="279" y="1446"/>
                    </a:lnTo>
                    <a:lnTo>
                      <a:pt x="253" y="1492"/>
                    </a:lnTo>
                    <a:lnTo>
                      <a:pt x="231" y="1539"/>
                    </a:lnTo>
                    <a:lnTo>
                      <a:pt x="213" y="1589"/>
                    </a:lnTo>
                    <a:lnTo>
                      <a:pt x="201" y="1641"/>
                    </a:lnTo>
                    <a:lnTo>
                      <a:pt x="192" y="1694"/>
                    </a:lnTo>
                    <a:lnTo>
                      <a:pt x="190" y="1748"/>
                    </a:lnTo>
                    <a:lnTo>
                      <a:pt x="193" y="1808"/>
                    </a:lnTo>
                    <a:lnTo>
                      <a:pt x="203" y="1868"/>
                    </a:lnTo>
                    <a:lnTo>
                      <a:pt x="217" y="1927"/>
                    </a:lnTo>
                    <a:lnTo>
                      <a:pt x="238" y="1983"/>
                    </a:lnTo>
                    <a:lnTo>
                      <a:pt x="263" y="2036"/>
                    </a:lnTo>
                    <a:lnTo>
                      <a:pt x="293" y="2086"/>
                    </a:lnTo>
                    <a:lnTo>
                      <a:pt x="328" y="2133"/>
                    </a:lnTo>
                    <a:lnTo>
                      <a:pt x="367" y="2177"/>
                    </a:lnTo>
                    <a:lnTo>
                      <a:pt x="408" y="2216"/>
                    </a:lnTo>
                    <a:lnTo>
                      <a:pt x="454" y="2251"/>
                    </a:lnTo>
                    <a:lnTo>
                      <a:pt x="503" y="2282"/>
                    </a:lnTo>
                    <a:lnTo>
                      <a:pt x="554" y="2307"/>
                    </a:lnTo>
                    <a:lnTo>
                      <a:pt x="608" y="2326"/>
                    </a:lnTo>
                    <a:lnTo>
                      <a:pt x="663" y="2340"/>
                    </a:lnTo>
                    <a:lnTo>
                      <a:pt x="719" y="2346"/>
                    </a:lnTo>
                    <a:lnTo>
                      <a:pt x="1322" y="2346"/>
                    </a:lnTo>
                    <a:lnTo>
                      <a:pt x="1344" y="2349"/>
                    </a:lnTo>
                    <a:lnTo>
                      <a:pt x="1364" y="2356"/>
                    </a:lnTo>
                    <a:lnTo>
                      <a:pt x="1381" y="2367"/>
                    </a:lnTo>
                    <a:lnTo>
                      <a:pt x="1396" y="2381"/>
                    </a:lnTo>
                    <a:lnTo>
                      <a:pt x="1407" y="2399"/>
                    </a:lnTo>
                    <a:lnTo>
                      <a:pt x="1415" y="2420"/>
                    </a:lnTo>
                    <a:lnTo>
                      <a:pt x="1417" y="2441"/>
                    </a:lnTo>
                    <a:lnTo>
                      <a:pt x="1415" y="2463"/>
                    </a:lnTo>
                    <a:lnTo>
                      <a:pt x="1407" y="2483"/>
                    </a:lnTo>
                    <a:lnTo>
                      <a:pt x="1396" y="2501"/>
                    </a:lnTo>
                    <a:lnTo>
                      <a:pt x="1381" y="2515"/>
                    </a:lnTo>
                    <a:lnTo>
                      <a:pt x="1364" y="2527"/>
                    </a:lnTo>
                    <a:lnTo>
                      <a:pt x="1344" y="2534"/>
                    </a:lnTo>
                    <a:lnTo>
                      <a:pt x="1322" y="2536"/>
                    </a:lnTo>
                    <a:lnTo>
                      <a:pt x="711" y="2536"/>
                    </a:lnTo>
                    <a:lnTo>
                      <a:pt x="648" y="2530"/>
                    </a:lnTo>
                    <a:lnTo>
                      <a:pt x="586" y="2517"/>
                    </a:lnTo>
                    <a:lnTo>
                      <a:pt x="525" y="2500"/>
                    </a:lnTo>
                    <a:lnTo>
                      <a:pt x="466" y="2476"/>
                    </a:lnTo>
                    <a:lnTo>
                      <a:pt x="408" y="2448"/>
                    </a:lnTo>
                    <a:lnTo>
                      <a:pt x="353" y="2413"/>
                    </a:lnTo>
                    <a:lnTo>
                      <a:pt x="301" y="2374"/>
                    </a:lnTo>
                    <a:lnTo>
                      <a:pt x="252" y="2330"/>
                    </a:lnTo>
                    <a:lnTo>
                      <a:pt x="205" y="2282"/>
                    </a:lnTo>
                    <a:lnTo>
                      <a:pt x="163" y="2231"/>
                    </a:lnTo>
                    <a:lnTo>
                      <a:pt x="126" y="2177"/>
                    </a:lnTo>
                    <a:lnTo>
                      <a:pt x="93" y="2120"/>
                    </a:lnTo>
                    <a:lnTo>
                      <a:pt x="64" y="2062"/>
                    </a:lnTo>
                    <a:lnTo>
                      <a:pt x="42" y="2001"/>
                    </a:lnTo>
                    <a:lnTo>
                      <a:pt x="24" y="1940"/>
                    </a:lnTo>
                    <a:lnTo>
                      <a:pt x="10" y="1877"/>
                    </a:lnTo>
                    <a:lnTo>
                      <a:pt x="3" y="1813"/>
                    </a:lnTo>
                    <a:lnTo>
                      <a:pt x="0" y="1748"/>
                    </a:lnTo>
                    <a:lnTo>
                      <a:pt x="3" y="1683"/>
                    </a:lnTo>
                    <a:lnTo>
                      <a:pt x="11" y="1618"/>
                    </a:lnTo>
                    <a:lnTo>
                      <a:pt x="25" y="1556"/>
                    </a:lnTo>
                    <a:lnTo>
                      <a:pt x="45" y="1495"/>
                    </a:lnTo>
                    <a:lnTo>
                      <a:pt x="69" y="1436"/>
                    </a:lnTo>
                    <a:lnTo>
                      <a:pt x="98" y="1379"/>
                    </a:lnTo>
                    <a:lnTo>
                      <a:pt x="132" y="1325"/>
                    </a:lnTo>
                    <a:lnTo>
                      <a:pt x="170" y="1274"/>
                    </a:lnTo>
                    <a:lnTo>
                      <a:pt x="213" y="1225"/>
                    </a:lnTo>
                    <a:lnTo>
                      <a:pt x="260" y="1181"/>
                    </a:lnTo>
                    <a:lnTo>
                      <a:pt x="311" y="1141"/>
                    </a:lnTo>
                    <a:lnTo>
                      <a:pt x="305" y="1103"/>
                    </a:lnTo>
                    <a:lnTo>
                      <a:pt x="301" y="1066"/>
                    </a:lnTo>
                    <a:lnTo>
                      <a:pt x="299" y="1028"/>
                    </a:lnTo>
                    <a:lnTo>
                      <a:pt x="302" y="970"/>
                    </a:lnTo>
                    <a:lnTo>
                      <a:pt x="312" y="913"/>
                    </a:lnTo>
                    <a:lnTo>
                      <a:pt x="327" y="857"/>
                    </a:lnTo>
                    <a:lnTo>
                      <a:pt x="348" y="805"/>
                    </a:lnTo>
                    <a:lnTo>
                      <a:pt x="374" y="755"/>
                    </a:lnTo>
                    <a:lnTo>
                      <a:pt x="404" y="708"/>
                    </a:lnTo>
                    <a:lnTo>
                      <a:pt x="440" y="665"/>
                    </a:lnTo>
                    <a:lnTo>
                      <a:pt x="479" y="626"/>
                    </a:lnTo>
                    <a:lnTo>
                      <a:pt x="522" y="591"/>
                    </a:lnTo>
                    <a:lnTo>
                      <a:pt x="569" y="561"/>
                    </a:lnTo>
                    <a:lnTo>
                      <a:pt x="618" y="535"/>
                    </a:lnTo>
                    <a:lnTo>
                      <a:pt x="671" y="514"/>
                    </a:lnTo>
                    <a:lnTo>
                      <a:pt x="725" y="499"/>
                    </a:lnTo>
                    <a:lnTo>
                      <a:pt x="784" y="490"/>
                    </a:lnTo>
                    <a:lnTo>
                      <a:pt x="842" y="486"/>
                    </a:lnTo>
                    <a:lnTo>
                      <a:pt x="895" y="489"/>
                    </a:lnTo>
                    <a:lnTo>
                      <a:pt x="946" y="496"/>
                    </a:lnTo>
                    <a:lnTo>
                      <a:pt x="982" y="439"/>
                    </a:lnTo>
                    <a:lnTo>
                      <a:pt x="1021" y="384"/>
                    </a:lnTo>
                    <a:lnTo>
                      <a:pt x="1063" y="333"/>
                    </a:lnTo>
                    <a:lnTo>
                      <a:pt x="1110" y="285"/>
                    </a:lnTo>
                    <a:lnTo>
                      <a:pt x="1160" y="239"/>
                    </a:lnTo>
                    <a:lnTo>
                      <a:pt x="1212" y="197"/>
                    </a:lnTo>
                    <a:lnTo>
                      <a:pt x="1268" y="158"/>
                    </a:lnTo>
                    <a:lnTo>
                      <a:pt x="1329" y="122"/>
                    </a:lnTo>
                    <a:lnTo>
                      <a:pt x="1393" y="90"/>
                    </a:lnTo>
                    <a:lnTo>
                      <a:pt x="1457" y="62"/>
                    </a:lnTo>
                    <a:lnTo>
                      <a:pt x="1525" y="41"/>
                    </a:lnTo>
                    <a:lnTo>
                      <a:pt x="1593" y="23"/>
                    </a:lnTo>
                    <a:lnTo>
                      <a:pt x="1663" y="10"/>
                    </a:lnTo>
                    <a:lnTo>
                      <a:pt x="1734" y="3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218;p31">
                <a:extLst>
                  <a:ext uri="{FF2B5EF4-FFF2-40B4-BE49-F238E27FC236}">
                    <a16:creationId xmlns:a16="http://schemas.microsoft.com/office/drawing/2014/main" id="{09829B52-6B73-4F96-912A-139B0ED30FAC}"/>
                  </a:ext>
                </a:extLst>
              </p:cNvPr>
              <p:cNvSpPr/>
              <p:nvPr/>
            </p:nvSpPr>
            <p:spPr>
              <a:xfrm>
                <a:off x="2730500" y="2130425"/>
                <a:ext cx="190500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1985" extrusionOk="0">
                    <a:moveTo>
                      <a:pt x="597" y="0"/>
                    </a:moveTo>
                    <a:lnTo>
                      <a:pt x="616" y="1"/>
                    </a:lnTo>
                    <a:lnTo>
                      <a:pt x="633" y="7"/>
                    </a:lnTo>
                    <a:lnTo>
                      <a:pt x="650" y="16"/>
                    </a:lnTo>
                    <a:lnTo>
                      <a:pt x="664" y="28"/>
                    </a:lnTo>
                    <a:lnTo>
                      <a:pt x="1167" y="530"/>
                    </a:lnTo>
                    <a:lnTo>
                      <a:pt x="1181" y="547"/>
                    </a:lnTo>
                    <a:lnTo>
                      <a:pt x="1190" y="567"/>
                    </a:lnTo>
                    <a:lnTo>
                      <a:pt x="1194" y="587"/>
                    </a:lnTo>
                    <a:lnTo>
                      <a:pt x="1194" y="607"/>
                    </a:lnTo>
                    <a:lnTo>
                      <a:pt x="1190" y="628"/>
                    </a:lnTo>
                    <a:lnTo>
                      <a:pt x="1181" y="647"/>
                    </a:lnTo>
                    <a:lnTo>
                      <a:pt x="1167" y="664"/>
                    </a:lnTo>
                    <a:lnTo>
                      <a:pt x="1150" y="678"/>
                    </a:lnTo>
                    <a:lnTo>
                      <a:pt x="1131" y="687"/>
                    </a:lnTo>
                    <a:lnTo>
                      <a:pt x="1110" y="691"/>
                    </a:lnTo>
                    <a:lnTo>
                      <a:pt x="1090" y="691"/>
                    </a:lnTo>
                    <a:lnTo>
                      <a:pt x="1070" y="687"/>
                    </a:lnTo>
                    <a:lnTo>
                      <a:pt x="1050" y="678"/>
                    </a:lnTo>
                    <a:lnTo>
                      <a:pt x="1033" y="664"/>
                    </a:lnTo>
                    <a:lnTo>
                      <a:pt x="692" y="324"/>
                    </a:lnTo>
                    <a:lnTo>
                      <a:pt x="692" y="1889"/>
                    </a:lnTo>
                    <a:lnTo>
                      <a:pt x="689" y="1912"/>
                    </a:lnTo>
                    <a:lnTo>
                      <a:pt x="682" y="1932"/>
                    </a:lnTo>
                    <a:lnTo>
                      <a:pt x="672" y="1949"/>
                    </a:lnTo>
                    <a:lnTo>
                      <a:pt x="657" y="1964"/>
                    </a:lnTo>
                    <a:lnTo>
                      <a:pt x="639" y="1975"/>
                    </a:lnTo>
                    <a:lnTo>
                      <a:pt x="619" y="1982"/>
                    </a:lnTo>
                    <a:lnTo>
                      <a:pt x="597" y="1985"/>
                    </a:lnTo>
                    <a:lnTo>
                      <a:pt x="575" y="1982"/>
                    </a:lnTo>
                    <a:lnTo>
                      <a:pt x="555" y="1975"/>
                    </a:lnTo>
                    <a:lnTo>
                      <a:pt x="538" y="1964"/>
                    </a:lnTo>
                    <a:lnTo>
                      <a:pt x="523" y="1949"/>
                    </a:lnTo>
                    <a:lnTo>
                      <a:pt x="512" y="1932"/>
                    </a:lnTo>
                    <a:lnTo>
                      <a:pt x="504" y="1912"/>
                    </a:lnTo>
                    <a:lnTo>
                      <a:pt x="502" y="1889"/>
                    </a:lnTo>
                    <a:lnTo>
                      <a:pt x="502" y="324"/>
                    </a:lnTo>
                    <a:lnTo>
                      <a:pt x="161" y="664"/>
                    </a:lnTo>
                    <a:lnTo>
                      <a:pt x="146" y="677"/>
                    </a:lnTo>
                    <a:lnTo>
                      <a:pt x="129" y="685"/>
                    </a:lnTo>
                    <a:lnTo>
                      <a:pt x="112" y="690"/>
                    </a:lnTo>
                    <a:lnTo>
                      <a:pt x="94" y="692"/>
                    </a:lnTo>
                    <a:lnTo>
                      <a:pt x="76" y="690"/>
                    </a:lnTo>
                    <a:lnTo>
                      <a:pt x="58" y="685"/>
                    </a:lnTo>
                    <a:lnTo>
                      <a:pt x="42" y="677"/>
                    </a:lnTo>
                    <a:lnTo>
                      <a:pt x="27" y="664"/>
                    </a:lnTo>
                    <a:lnTo>
                      <a:pt x="14" y="647"/>
                    </a:lnTo>
                    <a:lnTo>
                      <a:pt x="4" y="628"/>
                    </a:lnTo>
                    <a:lnTo>
                      <a:pt x="0" y="607"/>
                    </a:lnTo>
                    <a:lnTo>
                      <a:pt x="0" y="587"/>
                    </a:lnTo>
                    <a:lnTo>
                      <a:pt x="4" y="567"/>
                    </a:lnTo>
                    <a:lnTo>
                      <a:pt x="14" y="547"/>
                    </a:lnTo>
                    <a:lnTo>
                      <a:pt x="27" y="530"/>
                    </a:lnTo>
                    <a:lnTo>
                      <a:pt x="530" y="28"/>
                    </a:lnTo>
                    <a:lnTo>
                      <a:pt x="545" y="16"/>
                    </a:lnTo>
                    <a:lnTo>
                      <a:pt x="562" y="6"/>
                    </a:lnTo>
                    <a:lnTo>
                      <a:pt x="579" y="1"/>
                    </a:lnTo>
                    <a:lnTo>
                      <a:pt x="5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2" name="Google Shape;219;p31">
            <a:extLst>
              <a:ext uri="{FF2B5EF4-FFF2-40B4-BE49-F238E27FC236}">
                <a16:creationId xmlns:a16="http://schemas.microsoft.com/office/drawing/2014/main" id="{435839BD-DE63-49B5-A530-383772CE8334}"/>
              </a:ext>
            </a:extLst>
          </p:cNvPr>
          <p:cNvGrpSpPr/>
          <p:nvPr/>
        </p:nvGrpSpPr>
        <p:grpSpPr>
          <a:xfrm>
            <a:off x="2489950" y="2184568"/>
            <a:ext cx="1251336" cy="1250208"/>
            <a:chOff x="2913856" y="2241675"/>
            <a:chExt cx="1763713" cy="1762125"/>
          </a:xfrm>
        </p:grpSpPr>
        <p:sp>
          <p:nvSpPr>
            <p:cNvPr id="73" name="Google Shape;220;p31">
              <a:extLst>
                <a:ext uri="{FF2B5EF4-FFF2-40B4-BE49-F238E27FC236}">
                  <a16:creationId xmlns:a16="http://schemas.microsoft.com/office/drawing/2014/main" id="{C91A5D66-08F4-4955-A3F4-0D9B5B1FA529}"/>
                </a:ext>
              </a:extLst>
            </p:cNvPr>
            <p:cNvSpPr/>
            <p:nvPr/>
          </p:nvSpPr>
          <p:spPr>
            <a:xfrm>
              <a:off x="2913856" y="2241675"/>
              <a:ext cx="1763713" cy="1762125"/>
            </a:xfrm>
            <a:prstGeom prst="ellipse">
              <a:avLst/>
            </a:prstGeom>
            <a:solidFill>
              <a:srgbClr val="FFC000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" name="Google Shape;221;p31">
              <a:extLst>
                <a:ext uri="{FF2B5EF4-FFF2-40B4-BE49-F238E27FC236}">
                  <a16:creationId xmlns:a16="http://schemas.microsoft.com/office/drawing/2014/main" id="{5257EEB9-5C2B-47EB-ABB3-D3BA0B581435}"/>
                </a:ext>
              </a:extLst>
            </p:cNvPr>
            <p:cNvGrpSpPr/>
            <p:nvPr/>
          </p:nvGrpSpPr>
          <p:grpSpPr>
            <a:xfrm>
              <a:off x="3450559" y="2691617"/>
              <a:ext cx="690306" cy="862240"/>
              <a:chOff x="2611438" y="2698750"/>
              <a:chExt cx="427038" cy="533400"/>
            </a:xfrm>
          </p:grpSpPr>
          <p:sp>
            <p:nvSpPr>
              <p:cNvPr id="75" name="Google Shape;222;p31">
                <a:extLst>
                  <a:ext uri="{FF2B5EF4-FFF2-40B4-BE49-F238E27FC236}">
                    <a16:creationId xmlns:a16="http://schemas.microsoft.com/office/drawing/2014/main" id="{DEB05C7F-7E94-492E-9C97-10B465F609D4}"/>
                  </a:ext>
                </a:extLst>
              </p:cNvPr>
              <p:cNvSpPr/>
              <p:nvPr/>
            </p:nvSpPr>
            <p:spPr>
              <a:xfrm>
                <a:off x="2611438" y="2698750"/>
                <a:ext cx="427038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2693" h="3358" extrusionOk="0">
                    <a:moveTo>
                      <a:pt x="1345" y="190"/>
                    </a:moveTo>
                    <a:lnTo>
                      <a:pt x="1260" y="193"/>
                    </a:lnTo>
                    <a:lnTo>
                      <a:pt x="1175" y="202"/>
                    </a:lnTo>
                    <a:lnTo>
                      <a:pt x="1093" y="218"/>
                    </a:lnTo>
                    <a:lnTo>
                      <a:pt x="1013" y="239"/>
                    </a:lnTo>
                    <a:lnTo>
                      <a:pt x="935" y="266"/>
                    </a:lnTo>
                    <a:lnTo>
                      <a:pt x="859" y="297"/>
                    </a:lnTo>
                    <a:lnTo>
                      <a:pt x="787" y="335"/>
                    </a:lnTo>
                    <a:lnTo>
                      <a:pt x="718" y="377"/>
                    </a:lnTo>
                    <a:lnTo>
                      <a:pt x="651" y="423"/>
                    </a:lnTo>
                    <a:lnTo>
                      <a:pt x="588" y="474"/>
                    </a:lnTo>
                    <a:lnTo>
                      <a:pt x="530" y="529"/>
                    </a:lnTo>
                    <a:lnTo>
                      <a:pt x="475" y="588"/>
                    </a:lnTo>
                    <a:lnTo>
                      <a:pt x="424" y="651"/>
                    </a:lnTo>
                    <a:lnTo>
                      <a:pt x="377" y="717"/>
                    </a:lnTo>
                    <a:lnTo>
                      <a:pt x="335" y="786"/>
                    </a:lnTo>
                    <a:lnTo>
                      <a:pt x="298" y="859"/>
                    </a:lnTo>
                    <a:lnTo>
                      <a:pt x="266" y="934"/>
                    </a:lnTo>
                    <a:lnTo>
                      <a:pt x="240" y="1012"/>
                    </a:lnTo>
                    <a:lnTo>
                      <a:pt x="218" y="1093"/>
                    </a:lnTo>
                    <a:lnTo>
                      <a:pt x="203" y="1175"/>
                    </a:lnTo>
                    <a:lnTo>
                      <a:pt x="194" y="1259"/>
                    </a:lnTo>
                    <a:lnTo>
                      <a:pt x="191" y="1346"/>
                    </a:lnTo>
                    <a:lnTo>
                      <a:pt x="193" y="1420"/>
                    </a:lnTo>
                    <a:lnTo>
                      <a:pt x="200" y="1493"/>
                    </a:lnTo>
                    <a:lnTo>
                      <a:pt x="211" y="1566"/>
                    </a:lnTo>
                    <a:lnTo>
                      <a:pt x="211" y="1568"/>
                    </a:lnTo>
                    <a:lnTo>
                      <a:pt x="212" y="1569"/>
                    </a:lnTo>
                    <a:lnTo>
                      <a:pt x="212" y="1571"/>
                    </a:lnTo>
                    <a:lnTo>
                      <a:pt x="213" y="1576"/>
                    </a:lnTo>
                    <a:lnTo>
                      <a:pt x="215" y="1586"/>
                    </a:lnTo>
                    <a:lnTo>
                      <a:pt x="218" y="1600"/>
                    </a:lnTo>
                    <a:lnTo>
                      <a:pt x="218" y="1602"/>
                    </a:lnTo>
                    <a:lnTo>
                      <a:pt x="240" y="1680"/>
                    </a:lnTo>
                    <a:lnTo>
                      <a:pt x="265" y="1757"/>
                    </a:lnTo>
                    <a:lnTo>
                      <a:pt x="297" y="1831"/>
                    </a:lnTo>
                    <a:lnTo>
                      <a:pt x="297" y="1832"/>
                    </a:lnTo>
                    <a:lnTo>
                      <a:pt x="297" y="1833"/>
                    </a:lnTo>
                    <a:lnTo>
                      <a:pt x="298" y="1834"/>
                    </a:lnTo>
                    <a:lnTo>
                      <a:pt x="323" y="1891"/>
                    </a:lnTo>
                    <a:lnTo>
                      <a:pt x="351" y="1951"/>
                    </a:lnTo>
                    <a:lnTo>
                      <a:pt x="384" y="2014"/>
                    </a:lnTo>
                    <a:lnTo>
                      <a:pt x="420" y="2080"/>
                    </a:lnTo>
                    <a:lnTo>
                      <a:pt x="459" y="2149"/>
                    </a:lnTo>
                    <a:lnTo>
                      <a:pt x="504" y="2220"/>
                    </a:lnTo>
                    <a:lnTo>
                      <a:pt x="553" y="2295"/>
                    </a:lnTo>
                    <a:lnTo>
                      <a:pt x="607" y="2371"/>
                    </a:lnTo>
                    <a:lnTo>
                      <a:pt x="666" y="2449"/>
                    </a:lnTo>
                    <a:lnTo>
                      <a:pt x="730" y="2531"/>
                    </a:lnTo>
                    <a:lnTo>
                      <a:pt x="800" y="2612"/>
                    </a:lnTo>
                    <a:lnTo>
                      <a:pt x="876" y="2697"/>
                    </a:lnTo>
                    <a:lnTo>
                      <a:pt x="956" y="2783"/>
                    </a:lnTo>
                    <a:lnTo>
                      <a:pt x="1044" y="2871"/>
                    </a:lnTo>
                    <a:lnTo>
                      <a:pt x="1138" y="2960"/>
                    </a:lnTo>
                    <a:lnTo>
                      <a:pt x="1238" y="3049"/>
                    </a:lnTo>
                    <a:lnTo>
                      <a:pt x="1345" y="3140"/>
                    </a:lnTo>
                    <a:lnTo>
                      <a:pt x="1453" y="3049"/>
                    </a:lnTo>
                    <a:lnTo>
                      <a:pt x="1554" y="2960"/>
                    </a:lnTo>
                    <a:lnTo>
                      <a:pt x="1648" y="2871"/>
                    </a:lnTo>
                    <a:lnTo>
                      <a:pt x="1735" y="2783"/>
                    </a:lnTo>
                    <a:lnTo>
                      <a:pt x="1816" y="2697"/>
                    </a:lnTo>
                    <a:lnTo>
                      <a:pt x="1892" y="2612"/>
                    </a:lnTo>
                    <a:lnTo>
                      <a:pt x="1961" y="2531"/>
                    </a:lnTo>
                    <a:lnTo>
                      <a:pt x="2025" y="2449"/>
                    </a:lnTo>
                    <a:lnTo>
                      <a:pt x="2084" y="2371"/>
                    </a:lnTo>
                    <a:lnTo>
                      <a:pt x="2139" y="2295"/>
                    </a:lnTo>
                    <a:lnTo>
                      <a:pt x="2188" y="2220"/>
                    </a:lnTo>
                    <a:lnTo>
                      <a:pt x="2232" y="2149"/>
                    </a:lnTo>
                    <a:lnTo>
                      <a:pt x="2272" y="2080"/>
                    </a:lnTo>
                    <a:lnTo>
                      <a:pt x="2308" y="2014"/>
                    </a:lnTo>
                    <a:lnTo>
                      <a:pt x="2341" y="1951"/>
                    </a:lnTo>
                    <a:lnTo>
                      <a:pt x="2368" y="1891"/>
                    </a:lnTo>
                    <a:lnTo>
                      <a:pt x="2394" y="1834"/>
                    </a:lnTo>
                    <a:lnTo>
                      <a:pt x="2394" y="1833"/>
                    </a:lnTo>
                    <a:lnTo>
                      <a:pt x="2395" y="1832"/>
                    </a:lnTo>
                    <a:lnTo>
                      <a:pt x="2395" y="1831"/>
                    </a:lnTo>
                    <a:lnTo>
                      <a:pt x="2426" y="1757"/>
                    </a:lnTo>
                    <a:lnTo>
                      <a:pt x="2453" y="1680"/>
                    </a:lnTo>
                    <a:lnTo>
                      <a:pt x="2473" y="1602"/>
                    </a:lnTo>
                    <a:lnTo>
                      <a:pt x="2473" y="1600"/>
                    </a:lnTo>
                    <a:lnTo>
                      <a:pt x="2476" y="1586"/>
                    </a:lnTo>
                    <a:lnTo>
                      <a:pt x="2478" y="1576"/>
                    </a:lnTo>
                    <a:lnTo>
                      <a:pt x="2479" y="1571"/>
                    </a:lnTo>
                    <a:lnTo>
                      <a:pt x="2479" y="1568"/>
                    </a:lnTo>
                    <a:lnTo>
                      <a:pt x="2481" y="1566"/>
                    </a:lnTo>
                    <a:lnTo>
                      <a:pt x="2492" y="1494"/>
                    </a:lnTo>
                    <a:lnTo>
                      <a:pt x="2499" y="1420"/>
                    </a:lnTo>
                    <a:lnTo>
                      <a:pt x="2501" y="1346"/>
                    </a:lnTo>
                    <a:lnTo>
                      <a:pt x="2498" y="1259"/>
                    </a:lnTo>
                    <a:lnTo>
                      <a:pt x="2489" y="1175"/>
                    </a:lnTo>
                    <a:lnTo>
                      <a:pt x="2473" y="1093"/>
                    </a:lnTo>
                    <a:lnTo>
                      <a:pt x="2452" y="1012"/>
                    </a:lnTo>
                    <a:lnTo>
                      <a:pt x="2425" y="934"/>
                    </a:lnTo>
                    <a:lnTo>
                      <a:pt x="2394" y="859"/>
                    </a:lnTo>
                    <a:lnTo>
                      <a:pt x="2357" y="786"/>
                    </a:lnTo>
                    <a:lnTo>
                      <a:pt x="2315" y="717"/>
                    </a:lnTo>
                    <a:lnTo>
                      <a:pt x="2268" y="651"/>
                    </a:lnTo>
                    <a:lnTo>
                      <a:pt x="2217" y="588"/>
                    </a:lnTo>
                    <a:lnTo>
                      <a:pt x="2162" y="529"/>
                    </a:lnTo>
                    <a:lnTo>
                      <a:pt x="2103" y="474"/>
                    </a:lnTo>
                    <a:lnTo>
                      <a:pt x="2041" y="423"/>
                    </a:lnTo>
                    <a:lnTo>
                      <a:pt x="1974" y="377"/>
                    </a:lnTo>
                    <a:lnTo>
                      <a:pt x="1905" y="335"/>
                    </a:lnTo>
                    <a:lnTo>
                      <a:pt x="1832" y="297"/>
                    </a:lnTo>
                    <a:lnTo>
                      <a:pt x="1757" y="266"/>
                    </a:lnTo>
                    <a:lnTo>
                      <a:pt x="1679" y="239"/>
                    </a:lnTo>
                    <a:lnTo>
                      <a:pt x="1599" y="218"/>
                    </a:lnTo>
                    <a:lnTo>
                      <a:pt x="1516" y="202"/>
                    </a:lnTo>
                    <a:lnTo>
                      <a:pt x="1432" y="193"/>
                    </a:lnTo>
                    <a:lnTo>
                      <a:pt x="1345" y="190"/>
                    </a:lnTo>
                    <a:close/>
                    <a:moveTo>
                      <a:pt x="1345" y="0"/>
                    </a:moveTo>
                    <a:lnTo>
                      <a:pt x="1437" y="3"/>
                    </a:lnTo>
                    <a:lnTo>
                      <a:pt x="1528" y="13"/>
                    </a:lnTo>
                    <a:lnTo>
                      <a:pt x="1617" y="28"/>
                    </a:lnTo>
                    <a:lnTo>
                      <a:pt x="1703" y="49"/>
                    </a:lnTo>
                    <a:lnTo>
                      <a:pt x="1787" y="75"/>
                    </a:lnTo>
                    <a:lnTo>
                      <a:pt x="1869" y="106"/>
                    </a:lnTo>
                    <a:lnTo>
                      <a:pt x="1948" y="143"/>
                    </a:lnTo>
                    <a:lnTo>
                      <a:pt x="2024" y="185"/>
                    </a:lnTo>
                    <a:lnTo>
                      <a:pt x="2098" y="231"/>
                    </a:lnTo>
                    <a:lnTo>
                      <a:pt x="2167" y="281"/>
                    </a:lnTo>
                    <a:lnTo>
                      <a:pt x="2233" y="336"/>
                    </a:lnTo>
                    <a:lnTo>
                      <a:pt x="2297" y="395"/>
                    </a:lnTo>
                    <a:lnTo>
                      <a:pt x="2356" y="458"/>
                    </a:lnTo>
                    <a:lnTo>
                      <a:pt x="2411" y="525"/>
                    </a:lnTo>
                    <a:lnTo>
                      <a:pt x="2461" y="594"/>
                    </a:lnTo>
                    <a:lnTo>
                      <a:pt x="2507" y="668"/>
                    </a:lnTo>
                    <a:lnTo>
                      <a:pt x="2549" y="744"/>
                    </a:lnTo>
                    <a:lnTo>
                      <a:pt x="2586" y="823"/>
                    </a:lnTo>
                    <a:lnTo>
                      <a:pt x="2617" y="905"/>
                    </a:lnTo>
                    <a:lnTo>
                      <a:pt x="2644" y="989"/>
                    </a:lnTo>
                    <a:lnTo>
                      <a:pt x="2664" y="1075"/>
                    </a:lnTo>
                    <a:lnTo>
                      <a:pt x="2680" y="1164"/>
                    </a:lnTo>
                    <a:lnTo>
                      <a:pt x="2689" y="1254"/>
                    </a:lnTo>
                    <a:lnTo>
                      <a:pt x="2693" y="1346"/>
                    </a:lnTo>
                    <a:lnTo>
                      <a:pt x="2690" y="1431"/>
                    </a:lnTo>
                    <a:lnTo>
                      <a:pt x="2682" y="1516"/>
                    </a:lnTo>
                    <a:lnTo>
                      <a:pt x="2668" y="1599"/>
                    </a:lnTo>
                    <a:lnTo>
                      <a:pt x="2667" y="1604"/>
                    </a:lnTo>
                    <a:lnTo>
                      <a:pt x="2666" y="1614"/>
                    </a:lnTo>
                    <a:lnTo>
                      <a:pt x="2663" y="1627"/>
                    </a:lnTo>
                    <a:lnTo>
                      <a:pt x="2659" y="1644"/>
                    </a:lnTo>
                    <a:lnTo>
                      <a:pt x="2642" y="1713"/>
                    </a:lnTo>
                    <a:lnTo>
                      <a:pt x="2621" y="1779"/>
                    </a:lnTo>
                    <a:lnTo>
                      <a:pt x="2597" y="1845"/>
                    </a:lnTo>
                    <a:lnTo>
                      <a:pt x="2569" y="1910"/>
                    </a:lnTo>
                    <a:lnTo>
                      <a:pt x="2544" y="1968"/>
                    </a:lnTo>
                    <a:lnTo>
                      <a:pt x="2514" y="2030"/>
                    </a:lnTo>
                    <a:lnTo>
                      <a:pt x="2482" y="2095"/>
                    </a:lnTo>
                    <a:lnTo>
                      <a:pt x="2445" y="2163"/>
                    </a:lnTo>
                    <a:lnTo>
                      <a:pt x="2404" y="2233"/>
                    </a:lnTo>
                    <a:lnTo>
                      <a:pt x="2359" y="2307"/>
                    </a:lnTo>
                    <a:lnTo>
                      <a:pt x="2309" y="2383"/>
                    </a:lnTo>
                    <a:lnTo>
                      <a:pt x="2255" y="2460"/>
                    </a:lnTo>
                    <a:lnTo>
                      <a:pt x="2196" y="2541"/>
                    </a:lnTo>
                    <a:lnTo>
                      <a:pt x="2131" y="2623"/>
                    </a:lnTo>
                    <a:lnTo>
                      <a:pt x="2061" y="2707"/>
                    </a:lnTo>
                    <a:lnTo>
                      <a:pt x="1986" y="2793"/>
                    </a:lnTo>
                    <a:lnTo>
                      <a:pt x="1905" y="2881"/>
                    </a:lnTo>
                    <a:lnTo>
                      <a:pt x="1818" y="2970"/>
                    </a:lnTo>
                    <a:lnTo>
                      <a:pt x="1725" y="3060"/>
                    </a:lnTo>
                    <a:lnTo>
                      <a:pt x="1625" y="3152"/>
                    </a:lnTo>
                    <a:lnTo>
                      <a:pt x="1519" y="3243"/>
                    </a:lnTo>
                    <a:lnTo>
                      <a:pt x="1407" y="3337"/>
                    </a:lnTo>
                    <a:lnTo>
                      <a:pt x="1387" y="3349"/>
                    </a:lnTo>
                    <a:lnTo>
                      <a:pt x="1368" y="3356"/>
                    </a:lnTo>
                    <a:lnTo>
                      <a:pt x="1346" y="3358"/>
                    </a:lnTo>
                    <a:lnTo>
                      <a:pt x="1325" y="3356"/>
                    </a:lnTo>
                    <a:lnTo>
                      <a:pt x="1306" y="3349"/>
                    </a:lnTo>
                    <a:lnTo>
                      <a:pt x="1286" y="3337"/>
                    </a:lnTo>
                    <a:lnTo>
                      <a:pt x="1174" y="3243"/>
                    </a:lnTo>
                    <a:lnTo>
                      <a:pt x="1068" y="3152"/>
                    </a:lnTo>
                    <a:lnTo>
                      <a:pt x="968" y="3060"/>
                    </a:lnTo>
                    <a:lnTo>
                      <a:pt x="875" y="2970"/>
                    </a:lnTo>
                    <a:lnTo>
                      <a:pt x="787" y="2881"/>
                    </a:lnTo>
                    <a:lnTo>
                      <a:pt x="706" y="2793"/>
                    </a:lnTo>
                    <a:lnTo>
                      <a:pt x="631" y="2707"/>
                    </a:lnTo>
                    <a:lnTo>
                      <a:pt x="561" y="2623"/>
                    </a:lnTo>
                    <a:lnTo>
                      <a:pt x="497" y="2541"/>
                    </a:lnTo>
                    <a:lnTo>
                      <a:pt x="438" y="2460"/>
                    </a:lnTo>
                    <a:lnTo>
                      <a:pt x="384" y="2383"/>
                    </a:lnTo>
                    <a:lnTo>
                      <a:pt x="334" y="2307"/>
                    </a:lnTo>
                    <a:lnTo>
                      <a:pt x="289" y="2233"/>
                    </a:lnTo>
                    <a:lnTo>
                      <a:pt x="248" y="2163"/>
                    </a:lnTo>
                    <a:lnTo>
                      <a:pt x="211" y="2095"/>
                    </a:lnTo>
                    <a:lnTo>
                      <a:pt x="179" y="2030"/>
                    </a:lnTo>
                    <a:lnTo>
                      <a:pt x="149" y="1968"/>
                    </a:lnTo>
                    <a:lnTo>
                      <a:pt x="123" y="1910"/>
                    </a:lnTo>
                    <a:lnTo>
                      <a:pt x="96" y="1845"/>
                    </a:lnTo>
                    <a:lnTo>
                      <a:pt x="71" y="1779"/>
                    </a:lnTo>
                    <a:lnTo>
                      <a:pt x="51" y="1712"/>
                    </a:lnTo>
                    <a:lnTo>
                      <a:pt x="34" y="1644"/>
                    </a:lnTo>
                    <a:lnTo>
                      <a:pt x="30" y="1627"/>
                    </a:lnTo>
                    <a:lnTo>
                      <a:pt x="28" y="1614"/>
                    </a:lnTo>
                    <a:lnTo>
                      <a:pt x="25" y="1604"/>
                    </a:lnTo>
                    <a:lnTo>
                      <a:pt x="24" y="1599"/>
                    </a:lnTo>
                    <a:lnTo>
                      <a:pt x="11" y="1516"/>
                    </a:lnTo>
                    <a:lnTo>
                      <a:pt x="3" y="1431"/>
                    </a:lnTo>
                    <a:lnTo>
                      <a:pt x="0" y="1346"/>
                    </a:lnTo>
                    <a:lnTo>
                      <a:pt x="3" y="1254"/>
                    </a:lnTo>
                    <a:lnTo>
                      <a:pt x="12" y="1164"/>
                    </a:lnTo>
                    <a:lnTo>
                      <a:pt x="28" y="1075"/>
                    </a:lnTo>
                    <a:lnTo>
                      <a:pt x="49" y="989"/>
                    </a:lnTo>
                    <a:lnTo>
                      <a:pt x="74" y="905"/>
                    </a:lnTo>
                    <a:lnTo>
                      <a:pt x="106" y="823"/>
                    </a:lnTo>
                    <a:lnTo>
                      <a:pt x="143" y="744"/>
                    </a:lnTo>
                    <a:lnTo>
                      <a:pt x="185" y="668"/>
                    </a:lnTo>
                    <a:lnTo>
                      <a:pt x="231" y="594"/>
                    </a:lnTo>
                    <a:lnTo>
                      <a:pt x="281" y="525"/>
                    </a:lnTo>
                    <a:lnTo>
                      <a:pt x="336" y="458"/>
                    </a:lnTo>
                    <a:lnTo>
                      <a:pt x="395" y="395"/>
                    </a:lnTo>
                    <a:lnTo>
                      <a:pt x="457" y="336"/>
                    </a:lnTo>
                    <a:lnTo>
                      <a:pt x="525" y="281"/>
                    </a:lnTo>
                    <a:lnTo>
                      <a:pt x="594" y="231"/>
                    </a:lnTo>
                    <a:lnTo>
                      <a:pt x="668" y="185"/>
                    </a:lnTo>
                    <a:lnTo>
                      <a:pt x="743" y="143"/>
                    </a:lnTo>
                    <a:lnTo>
                      <a:pt x="823" y="106"/>
                    </a:lnTo>
                    <a:lnTo>
                      <a:pt x="904" y="75"/>
                    </a:lnTo>
                    <a:lnTo>
                      <a:pt x="988" y="49"/>
                    </a:lnTo>
                    <a:lnTo>
                      <a:pt x="1075" y="28"/>
                    </a:lnTo>
                    <a:lnTo>
                      <a:pt x="1164" y="13"/>
                    </a:lnTo>
                    <a:lnTo>
                      <a:pt x="1254" y="3"/>
                    </a:lnTo>
                    <a:lnTo>
                      <a:pt x="134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223;p31">
                <a:extLst>
                  <a:ext uri="{FF2B5EF4-FFF2-40B4-BE49-F238E27FC236}">
                    <a16:creationId xmlns:a16="http://schemas.microsoft.com/office/drawing/2014/main" id="{2D7B93FA-57FF-4EC2-BF80-A69AF11C4261}"/>
                  </a:ext>
                </a:extLst>
              </p:cNvPr>
              <p:cNvSpPr/>
              <p:nvPr/>
            </p:nvSpPr>
            <p:spPr>
              <a:xfrm>
                <a:off x="2689226" y="2779713"/>
                <a:ext cx="271463" cy="271463"/>
              </a:xfrm>
              <a:custGeom>
                <a:avLst/>
                <a:gdLst/>
                <a:ahLst/>
                <a:cxnLst/>
                <a:rect l="l" t="t" r="r" b="b"/>
                <a:pathLst>
                  <a:path w="1708" h="1709" extrusionOk="0">
                    <a:moveTo>
                      <a:pt x="853" y="190"/>
                    </a:moveTo>
                    <a:lnTo>
                      <a:pt x="790" y="193"/>
                    </a:lnTo>
                    <a:lnTo>
                      <a:pt x="728" y="202"/>
                    </a:lnTo>
                    <a:lnTo>
                      <a:pt x="668" y="216"/>
                    </a:lnTo>
                    <a:lnTo>
                      <a:pt x="609" y="237"/>
                    </a:lnTo>
                    <a:lnTo>
                      <a:pt x="554" y="261"/>
                    </a:lnTo>
                    <a:lnTo>
                      <a:pt x="501" y="291"/>
                    </a:lnTo>
                    <a:lnTo>
                      <a:pt x="452" y="325"/>
                    </a:lnTo>
                    <a:lnTo>
                      <a:pt x="406" y="364"/>
                    </a:lnTo>
                    <a:lnTo>
                      <a:pt x="363" y="406"/>
                    </a:lnTo>
                    <a:lnTo>
                      <a:pt x="326" y="453"/>
                    </a:lnTo>
                    <a:lnTo>
                      <a:pt x="291" y="502"/>
                    </a:lnTo>
                    <a:lnTo>
                      <a:pt x="261" y="555"/>
                    </a:lnTo>
                    <a:lnTo>
                      <a:pt x="236" y="610"/>
                    </a:lnTo>
                    <a:lnTo>
                      <a:pt x="216" y="668"/>
                    </a:lnTo>
                    <a:lnTo>
                      <a:pt x="201" y="728"/>
                    </a:lnTo>
                    <a:lnTo>
                      <a:pt x="193" y="790"/>
                    </a:lnTo>
                    <a:lnTo>
                      <a:pt x="190" y="854"/>
                    </a:lnTo>
                    <a:lnTo>
                      <a:pt x="193" y="918"/>
                    </a:lnTo>
                    <a:lnTo>
                      <a:pt x="201" y="980"/>
                    </a:lnTo>
                    <a:lnTo>
                      <a:pt x="216" y="1040"/>
                    </a:lnTo>
                    <a:lnTo>
                      <a:pt x="236" y="1098"/>
                    </a:lnTo>
                    <a:lnTo>
                      <a:pt x="261" y="1154"/>
                    </a:lnTo>
                    <a:lnTo>
                      <a:pt x="291" y="1207"/>
                    </a:lnTo>
                    <a:lnTo>
                      <a:pt x="325" y="1256"/>
                    </a:lnTo>
                    <a:lnTo>
                      <a:pt x="363" y="1302"/>
                    </a:lnTo>
                    <a:lnTo>
                      <a:pt x="406" y="1345"/>
                    </a:lnTo>
                    <a:lnTo>
                      <a:pt x="452" y="1383"/>
                    </a:lnTo>
                    <a:lnTo>
                      <a:pt x="501" y="1417"/>
                    </a:lnTo>
                    <a:lnTo>
                      <a:pt x="554" y="1447"/>
                    </a:lnTo>
                    <a:lnTo>
                      <a:pt x="609" y="1472"/>
                    </a:lnTo>
                    <a:lnTo>
                      <a:pt x="668" y="1492"/>
                    </a:lnTo>
                    <a:lnTo>
                      <a:pt x="728" y="1507"/>
                    </a:lnTo>
                    <a:lnTo>
                      <a:pt x="790" y="1516"/>
                    </a:lnTo>
                    <a:lnTo>
                      <a:pt x="853" y="1519"/>
                    </a:lnTo>
                    <a:lnTo>
                      <a:pt x="918" y="1516"/>
                    </a:lnTo>
                    <a:lnTo>
                      <a:pt x="980" y="1507"/>
                    </a:lnTo>
                    <a:lnTo>
                      <a:pt x="1040" y="1492"/>
                    </a:lnTo>
                    <a:lnTo>
                      <a:pt x="1098" y="1472"/>
                    </a:lnTo>
                    <a:lnTo>
                      <a:pt x="1153" y="1447"/>
                    </a:lnTo>
                    <a:lnTo>
                      <a:pt x="1207" y="1417"/>
                    </a:lnTo>
                    <a:lnTo>
                      <a:pt x="1256" y="1383"/>
                    </a:lnTo>
                    <a:lnTo>
                      <a:pt x="1302" y="1345"/>
                    </a:lnTo>
                    <a:lnTo>
                      <a:pt x="1344" y="1302"/>
                    </a:lnTo>
                    <a:lnTo>
                      <a:pt x="1382" y="1256"/>
                    </a:lnTo>
                    <a:lnTo>
                      <a:pt x="1417" y="1207"/>
                    </a:lnTo>
                    <a:lnTo>
                      <a:pt x="1446" y="1154"/>
                    </a:lnTo>
                    <a:lnTo>
                      <a:pt x="1472" y="1098"/>
                    </a:lnTo>
                    <a:lnTo>
                      <a:pt x="1491" y="1040"/>
                    </a:lnTo>
                    <a:lnTo>
                      <a:pt x="1506" y="980"/>
                    </a:lnTo>
                    <a:lnTo>
                      <a:pt x="1515" y="918"/>
                    </a:lnTo>
                    <a:lnTo>
                      <a:pt x="1518" y="854"/>
                    </a:lnTo>
                    <a:lnTo>
                      <a:pt x="1515" y="790"/>
                    </a:lnTo>
                    <a:lnTo>
                      <a:pt x="1506" y="728"/>
                    </a:lnTo>
                    <a:lnTo>
                      <a:pt x="1491" y="668"/>
                    </a:lnTo>
                    <a:lnTo>
                      <a:pt x="1471" y="610"/>
                    </a:lnTo>
                    <a:lnTo>
                      <a:pt x="1446" y="555"/>
                    </a:lnTo>
                    <a:lnTo>
                      <a:pt x="1417" y="502"/>
                    </a:lnTo>
                    <a:lnTo>
                      <a:pt x="1382" y="453"/>
                    </a:lnTo>
                    <a:lnTo>
                      <a:pt x="1343" y="406"/>
                    </a:lnTo>
                    <a:lnTo>
                      <a:pt x="1302" y="364"/>
                    </a:lnTo>
                    <a:lnTo>
                      <a:pt x="1256" y="325"/>
                    </a:lnTo>
                    <a:lnTo>
                      <a:pt x="1206" y="291"/>
                    </a:lnTo>
                    <a:lnTo>
                      <a:pt x="1153" y="261"/>
                    </a:lnTo>
                    <a:lnTo>
                      <a:pt x="1097" y="237"/>
                    </a:lnTo>
                    <a:lnTo>
                      <a:pt x="1040" y="216"/>
                    </a:lnTo>
                    <a:lnTo>
                      <a:pt x="980" y="202"/>
                    </a:lnTo>
                    <a:lnTo>
                      <a:pt x="918" y="193"/>
                    </a:lnTo>
                    <a:lnTo>
                      <a:pt x="853" y="190"/>
                    </a:lnTo>
                    <a:close/>
                    <a:moveTo>
                      <a:pt x="853" y="0"/>
                    </a:moveTo>
                    <a:lnTo>
                      <a:pt x="927" y="3"/>
                    </a:lnTo>
                    <a:lnTo>
                      <a:pt x="999" y="12"/>
                    </a:lnTo>
                    <a:lnTo>
                      <a:pt x="1069" y="27"/>
                    </a:lnTo>
                    <a:lnTo>
                      <a:pt x="1137" y="48"/>
                    </a:lnTo>
                    <a:lnTo>
                      <a:pt x="1201" y="74"/>
                    </a:lnTo>
                    <a:lnTo>
                      <a:pt x="1265" y="105"/>
                    </a:lnTo>
                    <a:lnTo>
                      <a:pt x="1324" y="142"/>
                    </a:lnTo>
                    <a:lnTo>
                      <a:pt x="1380" y="181"/>
                    </a:lnTo>
                    <a:lnTo>
                      <a:pt x="1432" y="226"/>
                    </a:lnTo>
                    <a:lnTo>
                      <a:pt x="1481" y="275"/>
                    </a:lnTo>
                    <a:lnTo>
                      <a:pt x="1526" y="327"/>
                    </a:lnTo>
                    <a:lnTo>
                      <a:pt x="1567" y="384"/>
                    </a:lnTo>
                    <a:lnTo>
                      <a:pt x="1603" y="444"/>
                    </a:lnTo>
                    <a:lnTo>
                      <a:pt x="1633" y="506"/>
                    </a:lnTo>
                    <a:lnTo>
                      <a:pt x="1660" y="571"/>
                    </a:lnTo>
                    <a:lnTo>
                      <a:pt x="1680" y="639"/>
                    </a:lnTo>
                    <a:lnTo>
                      <a:pt x="1696" y="708"/>
                    </a:lnTo>
                    <a:lnTo>
                      <a:pt x="1705" y="781"/>
                    </a:lnTo>
                    <a:lnTo>
                      <a:pt x="1708" y="854"/>
                    </a:lnTo>
                    <a:lnTo>
                      <a:pt x="1705" y="928"/>
                    </a:lnTo>
                    <a:lnTo>
                      <a:pt x="1696" y="999"/>
                    </a:lnTo>
                    <a:lnTo>
                      <a:pt x="1680" y="1070"/>
                    </a:lnTo>
                    <a:lnTo>
                      <a:pt x="1660" y="1137"/>
                    </a:lnTo>
                    <a:lnTo>
                      <a:pt x="1633" y="1203"/>
                    </a:lnTo>
                    <a:lnTo>
                      <a:pt x="1603" y="1265"/>
                    </a:lnTo>
                    <a:lnTo>
                      <a:pt x="1567" y="1324"/>
                    </a:lnTo>
                    <a:lnTo>
                      <a:pt x="1526" y="1380"/>
                    </a:lnTo>
                    <a:lnTo>
                      <a:pt x="1481" y="1433"/>
                    </a:lnTo>
                    <a:lnTo>
                      <a:pt x="1432" y="1482"/>
                    </a:lnTo>
                    <a:lnTo>
                      <a:pt x="1380" y="1527"/>
                    </a:lnTo>
                    <a:lnTo>
                      <a:pt x="1324" y="1567"/>
                    </a:lnTo>
                    <a:lnTo>
                      <a:pt x="1265" y="1603"/>
                    </a:lnTo>
                    <a:lnTo>
                      <a:pt x="1201" y="1635"/>
                    </a:lnTo>
                    <a:lnTo>
                      <a:pt x="1137" y="1660"/>
                    </a:lnTo>
                    <a:lnTo>
                      <a:pt x="1069" y="1682"/>
                    </a:lnTo>
                    <a:lnTo>
                      <a:pt x="999" y="1697"/>
                    </a:lnTo>
                    <a:lnTo>
                      <a:pt x="927" y="1706"/>
                    </a:lnTo>
                    <a:lnTo>
                      <a:pt x="853" y="1709"/>
                    </a:lnTo>
                    <a:lnTo>
                      <a:pt x="780" y="1706"/>
                    </a:lnTo>
                    <a:lnTo>
                      <a:pt x="708" y="1697"/>
                    </a:lnTo>
                    <a:lnTo>
                      <a:pt x="638" y="1682"/>
                    </a:lnTo>
                    <a:lnTo>
                      <a:pt x="571" y="1660"/>
                    </a:lnTo>
                    <a:lnTo>
                      <a:pt x="505" y="1635"/>
                    </a:lnTo>
                    <a:lnTo>
                      <a:pt x="443" y="1603"/>
                    </a:lnTo>
                    <a:lnTo>
                      <a:pt x="384" y="1567"/>
                    </a:lnTo>
                    <a:lnTo>
                      <a:pt x="328" y="1527"/>
                    </a:lnTo>
                    <a:lnTo>
                      <a:pt x="275" y="1482"/>
                    </a:lnTo>
                    <a:lnTo>
                      <a:pt x="227" y="1433"/>
                    </a:lnTo>
                    <a:lnTo>
                      <a:pt x="182" y="1380"/>
                    </a:lnTo>
                    <a:lnTo>
                      <a:pt x="141" y="1324"/>
                    </a:lnTo>
                    <a:lnTo>
                      <a:pt x="105" y="1265"/>
                    </a:lnTo>
                    <a:lnTo>
                      <a:pt x="73" y="1203"/>
                    </a:lnTo>
                    <a:lnTo>
                      <a:pt x="48" y="1137"/>
                    </a:lnTo>
                    <a:lnTo>
                      <a:pt x="27" y="1070"/>
                    </a:lnTo>
                    <a:lnTo>
                      <a:pt x="12" y="999"/>
                    </a:lnTo>
                    <a:lnTo>
                      <a:pt x="3" y="928"/>
                    </a:lnTo>
                    <a:lnTo>
                      <a:pt x="0" y="854"/>
                    </a:lnTo>
                    <a:lnTo>
                      <a:pt x="3" y="781"/>
                    </a:lnTo>
                    <a:lnTo>
                      <a:pt x="12" y="708"/>
                    </a:lnTo>
                    <a:lnTo>
                      <a:pt x="27" y="639"/>
                    </a:lnTo>
                    <a:lnTo>
                      <a:pt x="48" y="571"/>
                    </a:lnTo>
                    <a:lnTo>
                      <a:pt x="73" y="506"/>
                    </a:lnTo>
                    <a:lnTo>
                      <a:pt x="105" y="444"/>
                    </a:lnTo>
                    <a:lnTo>
                      <a:pt x="141" y="384"/>
                    </a:lnTo>
                    <a:lnTo>
                      <a:pt x="182" y="327"/>
                    </a:lnTo>
                    <a:lnTo>
                      <a:pt x="227" y="275"/>
                    </a:lnTo>
                    <a:lnTo>
                      <a:pt x="275" y="226"/>
                    </a:lnTo>
                    <a:lnTo>
                      <a:pt x="328" y="181"/>
                    </a:lnTo>
                    <a:lnTo>
                      <a:pt x="384" y="142"/>
                    </a:lnTo>
                    <a:lnTo>
                      <a:pt x="443" y="105"/>
                    </a:lnTo>
                    <a:lnTo>
                      <a:pt x="505" y="74"/>
                    </a:lnTo>
                    <a:lnTo>
                      <a:pt x="571" y="48"/>
                    </a:lnTo>
                    <a:lnTo>
                      <a:pt x="638" y="27"/>
                    </a:lnTo>
                    <a:lnTo>
                      <a:pt x="708" y="12"/>
                    </a:lnTo>
                    <a:lnTo>
                      <a:pt x="780" y="3"/>
                    </a:lnTo>
                    <a:lnTo>
                      <a:pt x="8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1" name="Google Shape;228;p31">
            <a:extLst>
              <a:ext uri="{FF2B5EF4-FFF2-40B4-BE49-F238E27FC236}">
                <a16:creationId xmlns:a16="http://schemas.microsoft.com/office/drawing/2014/main" id="{61E253D5-3515-4F47-B227-485FE537E654}"/>
              </a:ext>
            </a:extLst>
          </p:cNvPr>
          <p:cNvSpPr/>
          <p:nvPr/>
        </p:nvSpPr>
        <p:spPr>
          <a:xfrm>
            <a:off x="2480426" y="4359590"/>
            <a:ext cx="1251336" cy="1250208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232;p31">
            <a:extLst>
              <a:ext uri="{FF2B5EF4-FFF2-40B4-BE49-F238E27FC236}">
                <a16:creationId xmlns:a16="http://schemas.microsoft.com/office/drawing/2014/main" id="{D0DC3B07-00E7-474E-8CE6-59374E0B1875}"/>
              </a:ext>
            </a:extLst>
          </p:cNvPr>
          <p:cNvGrpSpPr/>
          <p:nvPr/>
        </p:nvGrpSpPr>
        <p:grpSpPr>
          <a:xfrm>
            <a:off x="5235723" y="1840191"/>
            <a:ext cx="928915" cy="2950503"/>
            <a:chOff x="4876800" y="2575130"/>
            <a:chExt cx="928914" cy="2950502"/>
          </a:xfrm>
        </p:grpSpPr>
        <p:cxnSp>
          <p:nvCxnSpPr>
            <p:cNvPr id="86" name="Google Shape;233;p31">
              <a:extLst>
                <a:ext uri="{FF2B5EF4-FFF2-40B4-BE49-F238E27FC236}">
                  <a16:creationId xmlns:a16="http://schemas.microsoft.com/office/drawing/2014/main" id="{1457167F-74F4-46D9-BB8D-A66E2D3FC869}"/>
                </a:ext>
              </a:extLst>
            </p:cNvPr>
            <p:cNvCxnSpPr/>
            <p:nvPr/>
          </p:nvCxnSpPr>
          <p:spPr>
            <a:xfrm rot="10800000">
              <a:off x="4876800" y="2575130"/>
              <a:ext cx="928914" cy="0"/>
            </a:xfrm>
            <a:prstGeom prst="straightConnector1">
              <a:avLst/>
            </a:prstGeom>
            <a:noFill/>
            <a:ln w="19050" cap="flat" cmpd="sng">
              <a:solidFill>
                <a:srgbClr val="BFBFBF"/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87" name="Google Shape;234;p31">
              <a:extLst>
                <a:ext uri="{FF2B5EF4-FFF2-40B4-BE49-F238E27FC236}">
                  <a16:creationId xmlns:a16="http://schemas.microsoft.com/office/drawing/2014/main" id="{E88842F1-34FD-44A3-8A12-12BAA88B2AEA}"/>
                </a:ext>
              </a:extLst>
            </p:cNvPr>
            <p:cNvCxnSpPr/>
            <p:nvPr/>
          </p:nvCxnSpPr>
          <p:spPr>
            <a:xfrm rot="10800000">
              <a:off x="4876800" y="3558631"/>
              <a:ext cx="928914" cy="0"/>
            </a:xfrm>
            <a:prstGeom prst="straightConnector1">
              <a:avLst/>
            </a:prstGeom>
            <a:noFill/>
            <a:ln w="19050" cap="flat" cmpd="sng">
              <a:solidFill>
                <a:srgbClr val="BFBFBF"/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88" name="Google Shape;235;p31">
              <a:extLst>
                <a:ext uri="{FF2B5EF4-FFF2-40B4-BE49-F238E27FC236}">
                  <a16:creationId xmlns:a16="http://schemas.microsoft.com/office/drawing/2014/main" id="{00E38EA6-66C9-47C0-ABF8-342364912940}"/>
                </a:ext>
              </a:extLst>
            </p:cNvPr>
            <p:cNvCxnSpPr/>
            <p:nvPr/>
          </p:nvCxnSpPr>
          <p:spPr>
            <a:xfrm rot="10800000">
              <a:off x="4876800" y="4542132"/>
              <a:ext cx="928914" cy="0"/>
            </a:xfrm>
            <a:prstGeom prst="straightConnector1">
              <a:avLst/>
            </a:prstGeom>
            <a:noFill/>
            <a:ln w="19050" cap="flat" cmpd="sng">
              <a:solidFill>
                <a:srgbClr val="BFBFBF"/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  <p:cxnSp>
          <p:nvCxnSpPr>
            <p:cNvPr id="89" name="Google Shape;236;p31">
              <a:extLst>
                <a:ext uri="{FF2B5EF4-FFF2-40B4-BE49-F238E27FC236}">
                  <a16:creationId xmlns:a16="http://schemas.microsoft.com/office/drawing/2014/main" id="{1402EDAC-1708-4E54-984D-58C4814C3D0B}"/>
                </a:ext>
              </a:extLst>
            </p:cNvPr>
            <p:cNvCxnSpPr/>
            <p:nvPr/>
          </p:nvCxnSpPr>
          <p:spPr>
            <a:xfrm rot="10800000">
              <a:off x="4876800" y="5525632"/>
              <a:ext cx="928914" cy="0"/>
            </a:xfrm>
            <a:prstGeom prst="straightConnector1">
              <a:avLst/>
            </a:prstGeom>
            <a:noFill/>
            <a:ln w="19050" cap="flat" cmpd="sng">
              <a:solidFill>
                <a:srgbClr val="BFBFBF"/>
              </a:solidFill>
              <a:prstDash val="solid"/>
              <a:miter lim="800000"/>
              <a:headEnd type="oval" w="med" len="med"/>
              <a:tailEnd type="none" w="sm" len="sm"/>
            </a:ln>
          </p:spPr>
        </p:cxnSp>
      </p:grpSp>
      <p:sp>
        <p:nvSpPr>
          <p:cNvPr id="90" name="Google Shape;237;p31">
            <a:extLst>
              <a:ext uri="{FF2B5EF4-FFF2-40B4-BE49-F238E27FC236}">
                <a16:creationId xmlns:a16="http://schemas.microsoft.com/office/drawing/2014/main" id="{D363813A-C2F6-42DB-B2D9-609023E7BA39}"/>
              </a:ext>
            </a:extLst>
          </p:cNvPr>
          <p:cNvSpPr txBox="1"/>
          <p:nvPr/>
        </p:nvSpPr>
        <p:spPr>
          <a:xfrm>
            <a:off x="6531865" y="1466554"/>
            <a:ext cx="450156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lnSpc>
                <a:spcPct val="250000"/>
              </a:lnSpc>
            </a:pPr>
            <a:r>
              <a:rPr lang="fr-FR" sz="16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PRÉSENTATION DE L’ENTREPRISE</a:t>
            </a:r>
          </a:p>
        </p:txBody>
      </p:sp>
      <p:sp>
        <p:nvSpPr>
          <p:cNvPr id="92" name="Google Shape;239;p31">
            <a:extLst>
              <a:ext uri="{FF2B5EF4-FFF2-40B4-BE49-F238E27FC236}">
                <a16:creationId xmlns:a16="http://schemas.microsoft.com/office/drawing/2014/main" id="{C797AEEE-668C-4E94-9DC8-70A822242406}"/>
              </a:ext>
            </a:extLst>
          </p:cNvPr>
          <p:cNvSpPr txBox="1"/>
          <p:nvPr/>
        </p:nvSpPr>
        <p:spPr>
          <a:xfrm>
            <a:off x="6642958" y="2512399"/>
            <a:ext cx="450156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lnSpc>
                <a:spcPct val="250000"/>
              </a:lnSpc>
            </a:pPr>
            <a:r>
              <a:rPr lang="fr-FR" sz="1600" b="1" dirty="0">
                <a:solidFill>
                  <a:srgbClr val="FFC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SERVICE CONCERNE</a:t>
            </a:r>
          </a:p>
        </p:txBody>
      </p:sp>
      <p:sp>
        <p:nvSpPr>
          <p:cNvPr id="94" name="Google Shape;241;p31">
            <a:extLst>
              <a:ext uri="{FF2B5EF4-FFF2-40B4-BE49-F238E27FC236}">
                <a16:creationId xmlns:a16="http://schemas.microsoft.com/office/drawing/2014/main" id="{FB80442B-1621-487A-9419-C5B234ADCAAC}"/>
              </a:ext>
            </a:extLst>
          </p:cNvPr>
          <p:cNvSpPr txBox="1"/>
          <p:nvPr/>
        </p:nvSpPr>
        <p:spPr>
          <a:xfrm>
            <a:off x="6642958" y="3494241"/>
            <a:ext cx="450156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lnSpc>
                <a:spcPct val="250000"/>
              </a:lnSpc>
            </a:pPr>
            <a:r>
              <a:rPr lang="fr-FR" sz="1600" b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PROBLÉMATIQUE</a:t>
            </a:r>
          </a:p>
        </p:txBody>
      </p:sp>
      <p:sp>
        <p:nvSpPr>
          <p:cNvPr id="96" name="Google Shape;243;p31">
            <a:extLst>
              <a:ext uri="{FF2B5EF4-FFF2-40B4-BE49-F238E27FC236}">
                <a16:creationId xmlns:a16="http://schemas.microsoft.com/office/drawing/2014/main" id="{35544D22-CEB4-495E-8B59-477365090EC4}"/>
              </a:ext>
            </a:extLst>
          </p:cNvPr>
          <p:cNvSpPr txBox="1"/>
          <p:nvPr/>
        </p:nvSpPr>
        <p:spPr>
          <a:xfrm>
            <a:off x="6642958" y="4476084"/>
            <a:ext cx="450156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>
              <a:lnSpc>
                <a:spcPct val="250000"/>
              </a:lnSpc>
            </a:pPr>
            <a:r>
              <a:rPr lang="fr-FR" sz="1600" b="1" dirty="0">
                <a:solidFill>
                  <a:srgbClr val="FFC00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OBJECTIF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0B35B66-D7B7-46B4-9C6E-F46491539EA1}"/>
              </a:ext>
            </a:extLst>
          </p:cNvPr>
          <p:cNvGrpSpPr/>
          <p:nvPr/>
        </p:nvGrpSpPr>
        <p:grpSpPr>
          <a:xfrm>
            <a:off x="2480426" y="3248813"/>
            <a:ext cx="1251336" cy="1250208"/>
            <a:chOff x="2480426" y="3248813"/>
            <a:chExt cx="1251336" cy="1250208"/>
          </a:xfrm>
        </p:grpSpPr>
        <p:sp>
          <p:nvSpPr>
            <p:cNvPr id="78" name="Google Shape;225;p31">
              <a:extLst>
                <a:ext uri="{FF2B5EF4-FFF2-40B4-BE49-F238E27FC236}">
                  <a16:creationId xmlns:a16="http://schemas.microsoft.com/office/drawing/2014/main" id="{1DD77C56-2EC4-48E2-BFCF-EE8B479DF0B8}"/>
                </a:ext>
              </a:extLst>
            </p:cNvPr>
            <p:cNvSpPr/>
            <p:nvPr/>
          </p:nvSpPr>
          <p:spPr>
            <a:xfrm>
              <a:off x="2480426" y="3248813"/>
              <a:ext cx="1251336" cy="1250208"/>
            </a:xfrm>
            <a:prstGeom prst="ellipse">
              <a:avLst/>
            </a:prstGeom>
            <a:solidFill>
              <a:srgbClr val="002060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" name="Graphique 97" descr="Questions avec un remplissage uni">
              <a:extLst>
                <a:ext uri="{FF2B5EF4-FFF2-40B4-BE49-F238E27FC236}">
                  <a16:creationId xmlns:a16="http://schemas.microsoft.com/office/drawing/2014/main" id="{84D7CE2B-50E1-4C5A-A6AB-196DAC60C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694676" y="3418873"/>
              <a:ext cx="819660" cy="819660"/>
            </a:xfrm>
            <a:prstGeom prst="rect">
              <a:avLst/>
            </a:prstGeom>
          </p:spPr>
        </p:pic>
      </p:grpSp>
      <p:pic>
        <p:nvPicPr>
          <p:cNvPr id="103" name="Graphique 102" descr="Public cible avec un remplissage uni">
            <a:extLst>
              <a:ext uri="{FF2B5EF4-FFF2-40B4-BE49-F238E27FC236}">
                <a16:creationId xmlns:a16="http://schemas.microsoft.com/office/drawing/2014/main" id="{EC437EF2-CA4B-4669-9C7F-E7581B0EB7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8109" y="45293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  <p:bldP spid="8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2">
            <a:extLst>
              <a:ext uri="{FF2B5EF4-FFF2-40B4-BE49-F238E27FC236}">
                <a16:creationId xmlns:a16="http://schemas.microsoft.com/office/drawing/2014/main" id="{1E30145B-AA62-4BB6-BBD1-945304704188}"/>
              </a:ext>
            </a:extLst>
          </p:cNvPr>
          <p:cNvSpPr/>
          <p:nvPr/>
        </p:nvSpPr>
        <p:spPr>
          <a:xfrm>
            <a:off x="-1" y="6612835"/>
            <a:ext cx="12192001" cy="245165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6CFF3AC4-97FF-4C58-B031-4ABF8F74AEDD}"/>
              </a:ext>
            </a:extLst>
          </p:cNvPr>
          <p:cNvSpPr/>
          <p:nvPr/>
        </p:nvSpPr>
        <p:spPr>
          <a:xfrm>
            <a:off x="0" y="6506817"/>
            <a:ext cx="12192000" cy="142459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5686707-A3F7-4B9B-AE81-620D6074E7CF}"/>
              </a:ext>
            </a:extLst>
          </p:cNvPr>
          <p:cNvSpPr/>
          <p:nvPr/>
        </p:nvSpPr>
        <p:spPr>
          <a:xfrm rot="5400000">
            <a:off x="506894" y="800103"/>
            <a:ext cx="775253" cy="19878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3">
            <a:extLst>
              <a:ext uri="{FF2B5EF4-FFF2-40B4-BE49-F238E27FC236}">
                <a16:creationId xmlns:a16="http://schemas.microsoft.com/office/drawing/2014/main" id="{5C4E5062-14E8-4D38-AFA2-93DC20BDD9F7}"/>
              </a:ext>
            </a:extLst>
          </p:cNvPr>
          <p:cNvSpPr/>
          <p:nvPr/>
        </p:nvSpPr>
        <p:spPr>
          <a:xfrm rot="5400000">
            <a:off x="-28167" y="332963"/>
            <a:ext cx="1023733" cy="357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FE3F04-4BC1-4AE6-AD09-115601AB1229}"/>
              </a:ext>
            </a:extLst>
          </p:cNvPr>
          <p:cNvSpPr txBox="1"/>
          <p:nvPr/>
        </p:nvSpPr>
        <p:spPr>
          <a:xfrm>
            <a:off x="662605" y="511868"/>
            <a:ext cx="6772236" cy="661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indent="0">
              <a:lnSpc>
                <a:spcPct val="150000"/>
              </a:lnSpc>
              <a:defRPr/>
            </a:pPr>
            <a:r>
              <a:rPr lang="fr-FR" altLang="zh-CN" sz="28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PRÉSENTATION DE L’ENTREPRISE</a:t>
            </a:r>
            <a:endParaRPr lang="zh-CN" altLang="en-US" sz="2800" b="1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Picture 2" descr="Djibouti Telecom International | Telecom Hub for East Africa">
            <a:extLst>
              <a:ext uri="{FF2B5EF4-FFF2-40B4-BE49-F238E27FC236}">
                <a16:creationId xmlns:a16="http://schemas.microsoft.com/office/drawing/2014/main" id="{289B65E5-ACCF-4BD8-8828-2AF4A1D57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862" y="1287121"/>
            <a:ext cx="3883533" cy="331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789CB921-EE40-45FB-9F7C-BEF4A70919A7}"/>
              </a:ext>
            </a:extLst>
          </p:cNvPr>
          <p:cNvSpPr txBox="1"/>
          <p:nvPr/>
        </p:nvSpPr>
        <p:spPr>
          <a:xfrm>
            <a:off x="662605" y="3870067"/>
            <a:ext cx="7524266" cy="2504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 produits sont : </a:t>
            </a:r>
          </a:p>
          <a:p>
            <a:endParaRPr lang="fr-FR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37" indent="-28573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Connexion RTC. (Par ligne téléphonique classique avec modem). </a:t>
            </a:r>
          </a:p>
          <a:p>
            <a:pPr marL="285737" indent="-28573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Liaison spécialisée (Liaison permanente 24H/24H, Débit de 64Kbits/s ou </a:t>
            </a:r>
          </a:p>
          <a:p>
            <a:pPr>
              <a:lnSpc>
                <a:spcPct val="150000"/>
              </a:lnSpc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128Kbits/s). </a:t>
            </a:r>
          </a:p>
          <a:p>
            <a:pPr marL="285737" indent="-28573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Conception, développement et hébergement de site web. </a:t>
            </a:r>
          </a:p>
          <a:p>
            <a:pPr marL="285737" indent="-285737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Réservation et location de nom de domaine.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96A0482-1099-4D32-910F-6EDD1241432B}"/>
              </a:ext>
            </a:extLst>
          </p:cNvPr>
          <p:cNvSpPr txBox="1"/>
          <p:nvPr/>
        </p:nvSpPr>
        <p:spPr>
          <a:xfrm>
            <a:off x="662605" y="1532191"/>
            <a:ext cx="6678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société Djibouti Télécom est née en septembre 1999 par la fusion de deux sociétés dissoutes, la société de télécommunication international de Djibouti (STID) et l’office de la poste de télécommunication(OPT).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51F4BD1-3239-4F7A-B4E9-2DE5B5B170D4}"/>
              </a:ext>
            </a:extLst>
          </p:cNvPr>
          <p:cNvSpPr txBox="1"/>
          <p:nvPr/>
        </p:nvSpPr>
        <p:spPr>
          <a:xfrm>
            <a:off x="1059865" y="2842159"/>
            <a:ext cx="3719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37" indent="-285737"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Abonnée : 485154</a:t>
            </a:r>
          </a:p>
          <a:p>
            <a:pPr marL="285737" indent="-285737">
              <a:buFont typeface="Arial" panose="020B0604020202020204" pitchFamily="34" charset="0"/>
              <a:buChar char="•"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37" indent="-285737">
              <a:buFont typeface="Arial" panose="020B0604020202020204" pitchFamily="34" charset="0"/>
              <a:buChar char="•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Chiffre d’affaire : 4,3 milliards</a:t>
            </a:r>
          </a:p>
        </p:txBody>
      </p:sp>
    </p:spTree>
    <p:extLst>
      <p:ext uri="{BB962C8B-B14F-4D97-AF65-F5344CB8AC3E}">
        <p14:creationId xmlns:p14="http://schemas.microsoft.com/office/powerpoint/2010/main" val="316297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2">
            <a:extLst>
              <a:ext uri="{FF2B5EF4-FFF2-40B4-BE49-F238E27FC236}">
                <a16:creationId xmlns:a16="http://schemas.microsoft.com/office/drawing/2014/main" id="{1E30145B-AA62-4BB6-BBD1-945304704188}"/>
              </a:ext>
            </a:extLst>
          </p:cNvPr>
          <p:cNvSpPr/>
          <p:nvPr/>
        </p:nvSpPr>
        <p:spPr>
          <a:xfrm>
            <a:off x="-1" y="6612835"/>
            <a:ext cx="12192001" cy="245165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6CFF3AC4-97FF-4C58-B031-4ABF8F74AEDD}"/>
              </a:ext>
            </a:extLst>
          </p:cNvPr>
          <p:cNvSpPr/>
          <p:nvPr/>
        </p:nvSpPr>
        <p:spPr>
          <a:xfrm>
            <a:off x="0" y="6506817"/>
            <a:ext cx="12192000" cy="142459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5686707-A3F7-4B9B-AE81-620D6074E7CF}"/>
              </a:ext>
            </a:extLst>
          </p:cNvPr>
          <p:cNvSpPr/>
          <p:nvPr/>
        </p:nvSpPr>
        <p:spPr>
          <a:xfrm rot="5400000">
            <a:off x="506894" y="800103"/>
            <a:ext cx="775253" cy="19878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3">
            <a:extLst>
              <a:ext uri="{FF2B5EF4-FFF2-40B4-BE49-F238E27FC236}">
                <a16:creationId xmlns:a16="http://schemas.microsoft.com/office/drawing/2014/main" id="{5C4E5062-14E8-4D38-AFA2-93DC20BDD9F7}"/>
              </a:ext>
            </a:extLst>
          </p:cNvPr>
          <p:cNvSpPr/>
          <p:nvPr/>
        </p:nvSpPr>
        <p:spPr>
          <a:xfrm rot="5400000">
            <a:off x="-28167" y="332963"/>
            <a:ext cx="1023733" cy="357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6" name="image4.png">
            <a:extLst>
              <a:ext uri="{FF2B5EF4-FFF2-40B4-BE49-F238E27FC236}">
                <a16:creationId xmlns:a16="http://schemas.microsoft.com/office/drawing/2014/main" id="{EF0D668A-F464-4BF8-B7A9-304843F5EE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520" y="1637726"/>
            <a:ext cx="10123878" cy="372051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9F256F3-DC52-4BA0-BA7E-2D8B347FBA0D}"/>
              </a:ext>
            </a:extLst>
          </p:cNvPr>
          <p:cNvSpPr txBox="1"/>
          <p:nvPr/>
        </p:nvSpPr>
        <p:spPr>
          <a:xfrm>
            <a:off x="1067499" y="427151"/>
            <a:ext cx="6094602" cy="984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fr-F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 CONCERNE</a:t>
            </a:r>
          </a:p>
        </p:txBody>
      </p:sp>
    </p:spTree>
    <p:extLst>
      <p:ext uri="{BB962C8B-B14F-4D97-AF65-F5344CB8AC3E}">
        <p14:creationId xmlns:p14="http://schemas.microsoft.com/office/powerpoint/2010/main" val="59511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2">
            <a:extLst>
              <a:ext uri="{FF2B5EF4-FFF2-40B4-BE49-F238E27FC236}">
                <a16:creationId xmlns:a16="http://schemas.microsoft.com/office/drawing/2014/main" id="{1E30145B-AA62-4BB6-BBD1-945304704188}"/>
              </a:ext>
            </a:extLst>
          </p:cNvPr>
          <p:cNvSpPr/>
          <p:nvPr/>
        </p:nvSpPr>
        <p:spPr>
          <a:xfrm>
            <a:off x="-1" y="6612835"/>
            <a:ext cx="12192001" cy="245165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6CFF3AC4-97FF-4C58-B031-4ABF8F74AEDD}"/>
              </a:ext>
            </a:extLst>
          </p:cNvPr>
          <p:cNvSpPr/>
          <p:nvPr/>
        </p:nvSpPr>
        <p:spPr>
          <a:xfrm>
            <a:off x="0" y="6506817"/>
            <a:ext cx="12192000" cy="142459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5686707-A3F7-4B9B-AE81-620D6074E7CF}"/>
              </a:ext>
            </a:extLst>
          </p:cNvPr>
          <p:cNvSpPr/>
          <p:nvPr/>
        </p:nvSpPr>
        <p:spPr>
          <a:xfrm rot="5400000">
            <a:off x="506894" y="800104"/>
            <a:ext cx="775253" cy="19878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3">
            <a:extLst>
              <a:ext uri="{FF2B5EF4-FFF2-40B4-BE49-F238E27FC236}">
                <a16:creationId xmlns:a16="http://schemas.microsoft.com/office/drawing/2014/main" id="{5C4E5062-14E8-4D38-AFA2-93DC20BDD9F7}"/>
              </a:ext>
            </a:extLst>
          </p:cNvPr>
          <p:cNvSpPr/>
          <p:nvPr/>
        </p:nvSpPr>
        <p:spPr>
          <a:xfrm rot="5400000">
            <a:off x="-28167" y="332963"/>
            <a:ext cx="1023733" cy="357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2B5BE26-A7A8-4878-9F43-80C067C0E174}"/>
              </a:ext>
            </a:extLst>
          </p:cNvPr>
          <p:cNvGrpSpPr/>
          <p:nvPr/>
        </p:nvGrpSpPr>
        <p:grpSpPr>
          <a:xfrm>
            <a:off x="483699" y="1782850"/>
            <a:ext cx="1087222" cy="635102"/>
            <a:chOff x="606665" y="2100401"/>
            <a:chExt cx="1087222" cy="635102"/>
          </a:xfrm>
        </p:grpSpPr>
        <p:sp>
          <p:nvSpPr>
            <p:cNvPr id="2" name="Flèche : droite 1">
              <a:extLst>
                <a:ext uri="{FF2B5EF4-FFF2-40B4-BE49-F238E27FC236}">
                  <a16:creationId xmlns:a16="http://schemas.microsoft.com/office/drawing/2014/main" id="{9A3EC870-DA38-43CD-B1E7-9247487AAFCE}"/>
                </a:ext>
              </a:extLst>
            </p:cNvPr>
            <p:cNvSpPr/>
            <p:nvPr/>
          </p:nvSpPr>
          <p:spPr>
            <a:xfrm>
              <a:off x="1266738" y="2285793"/>
              <a:ext cx="427149" cy="335559"/>
            </a:xfrm>
            <a:prstGeom prst="rightArrow">
              <a:avLst>
                <a:gd name="adj1" fmla="val 45000"/>
                <a:gd name="adj2" fmla="val 46078"/>
              </a:avLst>
            </a:prstGeom>
            <a:solidFill>
              <a:srgbClr val="00206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Cercle : creux 2">
              <a:extLst>
                <a:ext uri="{FF2B5EF4-FFF2-40B4-BE49-F238E27FC236}">
                  <a16:creationId xmlns:a16="http://schemas.microsoft.com/office/drawing/2014/main" id="{1E2DA988-CE5F-410E-9257-AA215B64C3BF}"/>
                </a:ext>
              </a:extLst>
            </p:cNvPr>
            <p:cNvSpPr/>
            <p:nvPr/>
          </p:nvSpPr>
          <p:spPr>
            <a:xfrm>
              <a:off x="606665" y="2100401"/>
              <a:ext cx="674861" cy="635102"/>
            </a:xfrm>
            <a:prstGeom prst="donut">
              <a:avLst>
                <a:gd name="adj" fmla="val 11693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2060"/>
                </a:solidFill>
              </a:endParaRPr>
            </a:p>
          </p:txBody>
        </p:sp>
        <p:pic>
          <p:nvPicPr>
            <p:cNvPr id="7" name="Graphique 6" descr="Engrenages avec un remplissage uni">
              <a:extLst>
                <a:ext uri="{FF2B5EF4-FFF2-40B4-BE49-F238E27FC236}">
                  <a16:creationId xmlns:a16="http://schemas.microsoft.com/office/drawing/2014/main" id="{0FE902E1-C399-4ECA-81A2-52E5964D6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30522" y="2204378"/>
              <a:ext cx="427149" cy="427149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041A6F6-28BC-4BC4-B24B-48141C47D5B5}"/>
              </a:ext>
            </a:extLst>
          </p:cNvPr>
          <p:cNvGrpSpPr/>
          <p:nvPr/>
        </p:nvGrpSpPr>
        <p:grpSpPr>
          <a:xfrm>
            <a:off x="483699" y="3566807"/>
            <a:ext cx="1087222" cy="635102"/>
            <a:chOff x="606665" y="2100401"/>
            <a:chExt cx="1087222" cy="635102"/>
          </a:xfrm>
        </p:grpSpPr>
        <p:sp>
          <p:nvSpPr>
            <p:cNvPr id="13" name="Flèche : droite 12">
              <a:extLst>
                <a:ext uri="{FF2B5EF4-FFF2-40B4-BE49-F238E27FC236}">
                  <a16:creationId xmlns:a16="http://schemas.microsoft.com/office/drawing/2014/main" id="{0BB2EEF0-B496-4B25-BBE4-B77026DBC9AE}"/>
                </a:ext>
              </a:extLst>
            </p:cNvPr>
            <p:cNvSpPr/>
            <p:nvPr/>
          </p:nvSpPr>
          <p:spPr>
            <a:xfrm>
              <a:off x="1266738" y="2285793"/>
              <a:ext cx="427149" cy="335559"/>
            </a:xfrm>
            <a:prstGeom prst="rightArrow">
              <a:avLst>
                <a:gd name="adj1" fmla="val 45000"/>
                <a:gd name="adj2" fmla="val 46078"/>
              </a:avLst>
            </a:prstGeom>
            <a:solidFill>
              <a:srgbClr val="00206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Cercle : creux 13">
              <a:extLst>
                <a:ext uri="{FF2B5EF4-FFF2-40B4-BE49-F238E27FC236}">
                  <a16:creationId xmlns:a16="http://schemas.microsoft.com/office/drawing/2014/main" id="{233ABD9E-05A8-4392-B44E-2D153D3F2F65}"/>
                </a:ext>
              </a:extLst>
            </p:cNvPr>
            <p:cNvSpPr/>
            <p:nvPr/>
          </p:nvSpPr>
          <p:spPr>
            <a:xfrm>
              <a:off x="606665" y="2100401"/>
              <a:ext cx="674861" cy="635102"/>
            </a:xfrm>
            <a:prstGeom prst="donut">
              <a:avLst>
                <a:gd name="adj" fmla="val 11693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002060"/>
                </a:solidFill>
              </a:endParaRPr>
            </a:p>
          </p:txBody>
        </p:sp>
        <p:pic>
          <p:nvPicPr>
            <p:cNvPr id="15" name="Graphique 14" descr="Engrenages avec un remplissage uni">
              <a:extLst>
                <a:ext uri="{FF2B5EF4-FFF2-40B4-BE49-F238E27FC236}">
                  <a16:creationId xmlns:a16="http://schemas.microsoft.com/office/drawing/2014/main" id="{7396323D-CB9F-443E-8209-2681D4A0C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30522" y="2204378"/>
              <a:ext cx="427149" cy="427149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9E8A8FC-F315-4CD5-8201-A99EC61D04A5}"/>
              </a:ext>
            </a:extLst>
          </p:cNvPr>
          <p:cNvGrpSpPr/>
          <p:nvPr/>
        </p:nvGrpSpPr>
        <p:grpSpPr>
          <a:xfrm>
            <a:off x="6702536" y="1767762"/>
            <a:ext cx="1087222" cy="635102"/>
            <a:chOff x="606665" y="2100401"/>
            <a:chExt cx="1087222" cy="635102"/>
          </a:xfrm>
        </p:grpSpPr>
        <p:sp>
          <p:nvSpPr>
            <p:cNvPr id="17" name="Flèche : droite 16">
              <a:extLst>
                <a:ext uri="{FF2B5EF4-FFF2-40B4-BE49-F238E27FC236}">
                  <a16:creationId xmlns:a16="http://schemas.microsoft.com/office/drawing/2014/main" id="{46527A3F-AE2F-4D4F-A984-E674FDC8FD6C}"/>
                </a:ext>
              </a:extLst>
            </p:cNvPr>
            <p:cNvSpPr/>
            <p:nvPr/>
          </p:nvSpPr>
          <p:spPr>
            <a:xfrm>
              <a:off x="1266738" y="2285793"/>
              <a:ext cx="427149" cy="335559"/>
            </a:xfrm>
            <a:prstGeom prst="rightArrow">
              <a:avLst>
                <a:gd name="adj1" fmla="val 45000"/>
                <a:gd name="adj2" fmla="val 46078"/>
              </a:avLst>
            </a:prstGeom>
            <a:solidFill>
              <a:srgbClr val="00206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Cercle : creux 17">
              <a:extLst>
                <a:ext uri="{FF2B5EF4-FFF2-40B4-BE49-F238E27FC236}">
                  <a16:creationId xmlns:a16="http://schemas.microsoft.com/office/drawing/2014/main" id="{772A8EAB-2B34-4267-8E6D-7AA567D1B4DE}"/>
                </a:ext>
              </a:extLst>
            </p:cNvPr>
            <p:cNvSpPr/>
            <p:nvPr/>
          </p:nvSpPr>
          <p:spPr>
            <a:xfrm>
              <a:off x="606665" y="2100401"/>
              <a:ext cx="674861" cy="635102"/>
            </a:xfrm>
            <a:prstGeom prst="donut">
              <a:avLst>
                <a:gd name="adj" fmla="val 11693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002060"/>
                </a:solidFill>
              </a:endParaRPr>
            </a:p>
          </p:txBody>
        </p:sp>
        <p:pic>
          <p:nvPicPr>
            <p:cNvPr id="19" name="Graphique 18" descr="Engrenages avec un remplissage uni">
              <a:extLst>
                <a:ext uri="{FF2B5EF4-FFF2-40B4-BE49-F238E27FC236}">
                  <a16:creationId xmlns:a16="http://schemas.microsoft.com/office/drawing/2014/main" id="{8F5A7A90-D9AC-4BC8-94DC-586045AC4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30522" y="2204378"/>
              <a:ext cx="427149" cy="427149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C48819CF-F6A0-4AD0-943A-2512FCEA5B86}"/>
              </a:ext>
            </a:extLst>
          </p:cNvPr>
          <p:cNvGrpSpPr/>
          <p:nvPr/>
        </p:nvGrpSpPr>
        <p:grpSpPr>
          <a:xfrm>
            <a:off x="6983899" y="4461983"/>
            <a:ext cx="1087222" cy="635102"/>
            <a:chOff x="606665" y="2100401"/>
            <a:chExt cx="1087222" cy="635102"/>
          </a:xfrm>
        </p:grpSpPr>
        <p:sp>
          <p:nvSpPr>
            <p:cNvPr id="21" name="Flèche : droite 20">
              <a:extLst>
                <a:ext uri="{FF2B5EF4-FFF2-40B4-BE49-F238E27FC236}">
                  <a16:creationId xmlns:a16="http://schemas.microsoft.com/office/drawing/2014/main" id="{0635E0AE-34B8-4B0A-BCD2-3BD5653C0092}"/>
                </a:ext>
              </a:extLst>
            </p:cNvPr>
            <p:cNvSpPr/>
            <p:nvPr/>
          </p:nvSpPr>
          <p:spPr>
            <a:xfrm>
              <a:off x="1266738" y="2285793"/>
              <a:ext cx="427149" cy="335559"/>
            </a:xfrm>
            <a:prstGeom prst="rightArrow">
              <a:avLst>
                <a:gd name="adj1" fmla="val 45000"/>
                <a:gd name="adj2" fmla="val 46078"/>
              </a:avLst>
            </a:prstGeom>
            <a:solidFill>
              <a:srgbClr val="00206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Cercle : creux 21">
              <a:extLst>
                <a:ext uri="{FF2B5EF4-FFF2-40B4-BE49-F238E27FC236}">
                  <a16:creationId xmlns:a16="http://schemas.microsoft.com/office/drawing/2014/main" id="{BA66B064-68BA-479C-B2CA-743E1DCD79E7}"/>
                </a:ext>
              </a:extLst>
            </p:cNvPr>
            <p:cNvSpPr/>
            <p:nvPr/>
          </p:nvSpPr>
          <p:spPr>
            <a:xfrm>
              <a:off x="606665" y="2100401"/>
              <a:ext cx="674861" cy="635102"/>
            </a:xfrm>
            <a:prstGeom prst="donut">
              <a:avLst>
                <a:gd name="adj" fmla="val 11693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002060"/>
                </a:solidFill>
              </a:endParaRPr>
            </a:p>
          </p:txBody>
        </p:sp>
        <p:pic>
          <p:nvPicPr>
            <p:cNvPr id="23" name="Graphique 22" descr="Engrenages avec un remplissage uni">
              <a:extLst>
                <a:ext uri="{FF2B5EF4-FFF2-40B4-BE49-F238E27FC236}">
                  <a16:creationId xmlns:a16="http://schemas.microsoft.com/office/drawing/2014/main" id="{27CA5A6B-0979-4299-9744-F899BE4F6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30522" y="2204378"/>
              <a:ext cx="427149" cy="427149"/>
            </a:xfrm>
            <a:prstGeom prst="rect">
              <a:avLst/>
            </a:prstGeom>
          </p:spPr>
        </p:pic>
      </p:grpSp>
      <p:sp>
        <p:nvSpPr>
          <p:cNvPr id="25" name="ZoneTexte 24">
            <a:extLst>
              <a:ext uri="{FF2B5EF4-FFF2-40B4-BE49-F238E27FC236}">
                <a16:creationId xmlns:a16="http://schemas.microsoft.com/office/drawing/2014/main" id="{C2C4D57B-5C22-43DB-92E4-CD75E881B4E5}"/>
              </a:ext>
            </a:extLst>
          </p:cNvPr>
          <p:cNvSpPr txBox="1"/>
          <p:nvPr/>
        </p:nvSpPr>
        <p:spPr>
          <a:xfrm>
            <a:off x="1043059" y="668662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</a:t>
            </a:r>
            <a:endParaRPr lang="fr-FR" sz="28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CC10127-8E0F-41C5-A2D2-27E3969583BE}"/>
              </a:ext>
            </a:extLst>
          </p:cNvPr>
          <p:cNvSpPr txBox="1"/>
          <p:nvPr/>
        </p:nvSpPr>
        <p:spPr>
          <a:xfrm>
            <a:off x="1679988" y="1720522"/>
            <a:ext cx="48047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800"/>
              </a:spcAft>
            </a:pPr>
            <a:r>
              <a:rPr lang="fr-FR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Comment créer un tableau de bord et quel outil utiliser pour mettre en place une application web interactive de visualisation de données ?</a:t>
            </a: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C0113019-AABF-44DA-8606-F4DF43F10AB1}"/>
              </a:ext>
            </a:extLst>
          </p:cNvPr>
          <p:cNvSpPr txBox="1"/>
          <p:nvPr/>
        </p:nvSpPr>
        <p:spPr>
          <a:xfrm>
            <a:off x="1781547" y="3583489"/>
            <a:ext cx="4199803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Comment accéder au tableau de bord ? Qui accèdera ?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E273795-76FE-4761-9DDF-AA637177111F}"/>
              </a:ext>
            </a:extLst>
          </p:cNvPr>
          <p:cNvSpPr txBox="1"/>
          <p:nvPr/>
        </p:nvSpPr>
        <p:spPr>
          <a:xfrm>
            <a:off x="7898825" y="1871739"/>
            <a:ext cx="40290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spcBef>
                <a:spcPts val="0"/>
              </a:spcBef>
              <a:spcAft>
                <a:spcPts val="800"/>
              </a:spcAft>
            </a:pPr>
            <a:r>
              <a:rPr lang="fr-FR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Quels canaux les clients utilisent-ils pour payer leurs factures ?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7122772-6444-46F7-99E5-772AA05B9EBB}"/>
              </a:ext>
            </a:extLst>
          </p:cNvPr>
          <p:cNvSpPr txBox="1"/>
          <p:nvPr/>
        </p:nvSpPr>
        <p:spPr>
          <a:xfrm>
            <a:off x="8316717" y="4110724"/>
            <a:ext cx="3931381" cy="1294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Connaître les différents forfaits les plus couramment utilisés par Djibouti Telecom ?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C4D431FE-4D8D-414F-9C07-08BB97CF4FB8}"/>
              </a:ext>
            </a:extLst>
          </p:cNvPr>
          <p:cNvGrpSpPr/>
          <p:nvPr/>
        </p:nvGrpSpPr>
        <p:grpSpPr>
          <a:xfrm>
            <a:off x="450302" y="5391425"/>
            <a:ext cx="1087222" cy="635102"/>
            <a:chOff x="606665" y="2100401"/>
            <a:chExt cx="1087222" cy="635102"/>
          </a:xfrm>
        </p:grpSpPr>
        <p:sp>
          <p:nvSpPr>
            <p:cNvPr id="35" name="Flèche : droite 34">
              <a:extLst>
                <a:ext uri="{FF2B5EF4-FFF2-40B4-BE49-F238E27FC236}">
                  <a16:creationId xmlns:a16="http://schemas.microsoft.com/office/drawing/2014/main" id="{24520ED2-10EE-48E4-B3D6-CA8E1E210905}"/>
                </a:ext>
              </a:extLst>
            </p:cNvPr>
            <p:cNvSpPr/>
            <p:nvPr/>
          </p:nvSpPr>
          <p:spPr>
            <a:xfrm>
              <a:off x="1266738" y="2285793"/>
              <a:ext cx="427149" cy="335559"/>
            </a:xfrm>
            <a:prstGeom prst="rightArrow">
              <a:avLst>
                <a:gd name="adj1" fmla="val 45000"/>
                <a:gd name="adj2" fmla="val 46078"/>
              </a:avLst>
            </a:prstGeom>
            <a:solidFill>
              <a:srgbClr val="002060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Cercle : creux 35">
              <a:extLst>
                <a:ext uri="{FF2B5EF4-FFF2-40B4-BE49-F238E27FC236}">
                  <a16:creationId xmlns:a16="http://schemas.microsoft.com/office/drawing/2014/main" id="{657C394B-3F9D-4AFE-A3A7-CCC4415E3CE0}"/>
                </a:ext>
              </a:extLst>
            </p:cNvPr>
            <p:cNvSpPr/>
            <p:nvPr/>
          </p:nvSpPr>
          <p:spPr>
            <a:xfrm>
              <a:off x="606665" y="2100401"/>
              <a:ext cx="674861" cy="635102"/>
            </a:xfrm>
            <a:prstGeom prst="donut">
              <a:avLst>
                <a:gd name="adj" fmla="val 11693"/>
              </a:avLst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rgbClr val="002060"/>
                </a:solidFill>
              </a:endParaRPr>
            </a:p>
          </p:txBody>
        </p:sp>
        <p:pic>
          <p:nvPicPr>
            <p:cNvPr id="37" name="Graphique 36" descr="Engrenages avec un remplissage uni">
              <a:extLst>
                <a:ext uri="{FF2B5EF4-FFF2-40B4-BE49-F238E27FC236}">
                  <a16:creationId xmlns:a16="http://schemas.microsoft.com/office/drawing/2014/main" id="{0CDCAB00-789F-4024-8EFB-3AC36353C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30522" y="2204378"/>
              <a:ext cx="427149" cy="427149"/>
            </a:xfrm>
            <a:prstGeom prst="rect">
              <a:avLst/>
            </a:prstGeom>
          </p:spPr>
        </p:pic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B2C53D01-67D4-42CB-BF13-1F9EA77154D6}"/>
              </a:ext>
            </a:extLst>
          </p:cNvPr>
          <p:cNvSpPr txBox="1"/>
          <p:nvPr/>
        </p:nvSpPr>
        <p:spPr>
          <a:xfrm>
            <a:off x="1599451" y="5330701"/>
            <a:ext cx="5138852" cy="878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fr-FR" sz="1800" b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Est-ce que l’ensemble des données peuvent-elles être automatisées en temps réel ?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36E918F-A09D-4538-A5AB-9D8F0C8A6741}"/>
              </a:ext>
            </a:extLst>
          </p:cNvPr>
          <p:cNvSpPr/>
          <p:nvPr/>
        </p:nvSpPr>
        <p:spPr>
          <a:xfrm>
            <a:off x="5561901" y="1287122"/>
            <a:ext cx="922833" cy="433400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8F9388C-91C2-400A-9DA6-7D3DF2375218}"/>
              </a:ext>
            </a:extLst>
          </p:cNvPr>
          <p:cNvSpPr/>
          <p:nvPr/>
        </p:nvSpPr>
        <p:spPr>
          <a:xfrm>
            <a:off x="5681504" y="3133242"/>
            <a:ext cx="922833" cy="433400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3A97F60-E936-4EE6-8607-1C608205E652}"/>
              </a:ext>
            </a:extLst>
          </p:cNvPr>
          <p:cNvSpPr/>
          <p:nvPr/>
        </p:nvSpPr>
        <p:spPr>
          <a:xfrm>
            <a:off x="5732087" y="4993109"/>
            <a:ext cx="922833" cy="433400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03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F2DA30-544F-4FCC-BD85-5A4F8AAF48F7}"/>
              </a:ext>
            </a:extLst>
          </p:cNvPr>
          <p:cNvSpPr/>
          <p:nvPr/>
        </p:nvSpPr>
        <p:spPr>
          <a:xfrm>
            <a:off x="10696388" y="1287122"/>
            <a:ext cx="922833" cy="433400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4BE74ED-BEEE-4F03-ABD4-DDB13E8FE52C}"/>
              </a:ext>
            </a:extLst>
          </p:cNvPr>
          <p:cNvSpPr/>
          <p:nvPr/>
        </p:nvSpPr>
        <p:spPr>
          <a:xfrm>
            <a:off x="10785468" y="3548576"/>
            <a:ext cx="922833" cy="433400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40323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2">
            <a:extLst>
              <a:ext uri="{FF2B5EF4-FFF2-40B4-BE49-F238E27FC236}">
                <a16:creationId xmlns:a16="http://schemas.microsoft.com/office/drawing/2014/main" id="{1E30145B-AA62-4BB6-BBD1-945304704188}"/>
              </a:ext>
            </a:extLst>
          </p:cNvPr>
          <p:cNvSpPr/>
          <p:nvPr/>
        </p:nvSpPr>
        <p:spPr>
          <a:xfrm>
            <a:off x="-1" y="6612835"/>
            <a:ext cx="12192001" cy="245165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6CFF3AC4-97FF-4C58-B031-4ABF8F74AEDD}"/>
              </a:ext>
            </a:extLst>
          </p:cNvPr>
          <p:cNvSpPr/>
          <p:nvPr/>
        </p:nvSpPr>
        <p:spPr>
          <a:xfrm>
            <a:off x="0" y="6506817"/>
            <a:ext cx="12192000" cy="142459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5686707-A3F7-4B9B-AE81-620D6074E7CF}"/>
              </a:ext>
            </a:extLst>
          </p:cNvPr>
          <p:cNvSpPr/>
          <p:nvPr/>
        </p:nvSpPr>
        <p:spPr>
          <a:xfrm rot="5400000">
            <a:off x="506894" y="800103"/>
            <a:ext cx="775253" cy="19878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3">
            <a:extLst>
              <a:ext uri="{FF2B5EF4-FFF2-40B4-BE49-F238E27FC236}">
                <a16:creationId xmlns:a16="http://schemas.microsoft.com/office/drawing/2014/main" id="{5C4E5062-14E8-4D38-AFA2-93DC20BDD9F7}"/>
              </a:ext>
            </a:extLst>
          </p:cNvPr>
          <p:cNvSpPr/>
          <p:nvPr/>
        </p:nvSpPr>
        <p:spPr>
          <a:xfrm rot="5400000">
            <a:off x="-28167" y="332963"/>
            <a:ext cx="1023733" cy="357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6" name="Google Shape;155;p29">
            <a:extLst>
              <a:ext uri="{FF2B5EF4-FFF2-40B4-BE49-F238E27FC236}">
                <a16:creationId xmlns:a16="http://schemas.microsoft.com/office/drawing/2014/main" id="{0E6CA95C-428C-40CB-A87E-1D41B4F6F52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-1749"/>
          <a:stretch/>
        </p:blipFill>
        <p:spPr>
          <a:xfrm>
            <a:off x="1" y="2844800"/>
            <a:ext cx="12457650" cy="366201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6;p29">
            <a:extLst>
              <a:ext uri="{FF2B5EF4-FFF2-40B4-BE49-F238E27FC236}">
                <a16:creationId xmlns:a16="http://schemas.microsoft.com/office/drawing/2014/main" id="{CB27E5A5-2925-42D1-9C23-64D312373936}"/>
              </a:ext>
            </a:extLst>
          </p:cNvPr>
          <p:cNvSpPr/>
          <p:nvPr/>
        </p:nvSpPr>
        <p:spPr>
          <a:xfrm>
            <a:off x="3607055" y="2351789"/>
            <a:ext cx="4986065" cy="1271007"/>
          </a:xfrm>
          <a:prstGeom prst="rect">
            <a:avLst/>
          </a:prstGeom>
          <a:solidFill>
            <a:srgbClr val="F3C62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697701D-B273-486B-AA5D-28C22F4629A8}"/>
              </a:ext>
            </a:extLst>
          </p:cNvPr>
          <p:cNvSpPr txBox="1"/>
          <p:nvPr/>
        </p:nvSpPr>
        <p:spPr>
          <a:xfrm>
            <a:off x="4488403" y="2664126"/>
            <a:ext cx="32151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PARTIE   02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F9D5760-06AB-4457-A92B-71862CEFEB9F}"/>
              </a:ext>
            </a:extLst>
          </p:cNvPr>
          <p:cNvSpPr txBox="1"/>
          <p:nvPr/>
        </p:nvSpPr>
        <p:spPr>
          <a:xfrm>
            <a:off x="3332857" y="347890"/>
            <a:ext cx="484973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2800" dirty="0">
                <a:solidFill>
                  <a:srgbClr val="FFC00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P</a:t>
            </a:r>
            <a:r>
              <a:rPr lang="fr-FR" sz="2800" dirty="0">
                <a:solidFill>
                  <a:srgbClr val="FFC00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RESENTATIONS DU JEUX DE </a:t>
            </a:r>
            <a:r>
              <a:rPr lang="fr-FR" sz="2800" noProof="1">
                <a:solidFill>
                  <a:srgbClr val="FFC00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DONNÉES</a:t>
            </a:r>
            <a:r>
              <a:rPr lang="fr-FR" sz="2800" dirty="0">
                <a:solidFill>
                  <a:srgbClr val="FFC000"/>
                </a:solidFill>
                <a:latin typeface="Arial Black" panose="020B0A04020102020204" pitchFamily="34" charset="0"/>
                <a:ea typeface="Arial"/>
                <a:cs typeface="Arial"/>
                <a:sym typeface="Arial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26569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2">
            <a:extLst>
              <a:ext uri="{FF2B5EF4-FFF2-40B4-BE49-F238E27FC236}">
                <a16:creationId xmlns:a16="http://schemas.microsoft.com/office/drawing/2014/main" id="{1E30145B-AA62-4BB6-BBD1-945304704188}"/>
              </a:ext>
            </a:extLst>
          </p:cNvPr>
          <p:cNvSpPr/>
          <p:nvPr/>
        </p:nvSpPr>
        <p:spPr>
          <a:xfrm>
            <a:off x="-1" y="6612835"/>
            <a:ext cx="12192001" cy="245165"/>
          </a:xfrm>
          <a:prstGeom prst="rect">
            <a:avLst/>
          </a:prstGeom>
          <a:solidFill>
            <a:srgbClr val="1F2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3">
            <a:extLst>
              <a:ext uri="{FF2B5EF4-FFF2-40B4-BE49-F238E27FC236}">
                <a16:creationId xmlns:a16="http://schemas.microsoft.com/office/drawing/2014/main" id="{6CFF3AC4-97FF-4C58-B031-4ABF8F74AEDD}"/>
              </a:ext>
            </a:extLst>
          </p:cNvPr>
          <p:cNvSpPr/>
          <p:nvPr/>
        </p:nvSpPr>
        <p:spPr>
          <a:xfrm>
            <a:off x="0" y="6506817"/>
            <a:ext cx="12192000" cy="142459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13">
            <a:extLst>
              <a:ext uri="{FF2B5EF4-FFF2-40B4-BE49-F238E27FC236}">
                <a16:creationId xmlns:a16="http://schemas.microsoft.com/office/drawing/2014/main" id="{65686707-A3F7-4B9B-AE81-620D6074E7CF}"/>
              </a:ext>
            </a:extLst>
          </p:cNvPr>
          <p:cNvSpPr/>
          <p:nvPr/>
        </p:nvSpPr>
        <p:spPr>
          <a:xfrm rot="5400000">
            <a:off x="506894" y="800103"/>
            <a:ext cx="775253" cy="198784"/>
          </a:xfrm>
          <a:prstGeom prst="rect">
            <a:avLst/>
          </a:prstGeom>
          <a:solidFill>
            <a:srgbClr val="FDBC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3">
            <a:extLst>
              <a:ext uri="{FF2B5EF4-FFF2-40B4-BE49-F238E27FC236}">
                <a16:creationId xmlns:a16="http://schemas.microsoft.com/office/drawing/2014/main" id="{5C4E5062-14E8-4D38-AFA2-93DC20BDD9F7}"/>
              </a:ext>
            </a:extLst>
          </p:cNvPr>
          <p:cNvSpPr/>
          <p:nvPr/>
        </p:nvSpPr>
        <p:spPr>
          <a:xfrm rot="5400000">
            <a:off x="-28167" y="332963"/>
            <a:ext cx="1023733" cy="3578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002060"/>
              </a:solidFill>
            </a:endParaRPr>
          </a:p>
        </p:txBody>
      </p:sp>
      <p:cxnSp>
        <p:nvCxnSpPr>
          <p:cNvPr id="6" name="Google Shape;352;p35">
            <a:extLst>
              <a:ext uri="{FF2B5EF4-FFF2-40B4-BE49-F238E27FC236}">
                <a16:creationId xmlns:a16="http://schemas.microsoft.com/office/drawing/2014/main" id="{63F8939C-AB92-45C3-9252-BD1B435E8284}"/>
              </a:ext>
            </a:extLst>
          </p:cNvPr>
          <p:cNvCxnSpPr>
            <a:cxnSpLocks/>
          </p:cNvCxnSpPr>
          <p:nvPr/>
        </p:nvCxnSpPr>
        <p:spPr>
          <a:xfrm flipV="1">
            <a:off x="795128" y="4820835"/>
            <a:ext cx="9738061" cy="40310"/>
          </a:xfrm>
          <a:prstGeom prst="straightConnector1">
            <a:avLst/>
          </a:prstGeom>
          <a:noFill/>
          <a:ln w="2857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353;p35">
            <a:extLst>
              <a:ext uri="{FF2B5EF4-FFF2-40B4-BE49-F238E27FC236}">
                <a16:creationId xmlns:a16="http://schemas.microsoft.com/office/drawing/2014/main" id="{B26C4AC9-7350-4060-8928-910747AE9D96}"/>
              </a:ext>
            </a:extLst>
          </p:cNvPr>
          <p:cNvSpPr/>
          <p:nvPr/>
        </p:nvSpPr>
        <p:spPr>
          <a:xfrm>
            <a:off x="1060629" y="3628453"/>
            <a:ext cx="2622549" cy="2413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" name="Google Shape;354;p35">
            <a:extLst>
              <a:ext uri="{FF2B5EF4-FFF2-40B4-BE49-F238E27FC236}">
                <a16:creationId xmlns:a16="http://schemas.microsoft.com/office/drawing/2014/main" id="{1BC1DE33-6997-4C6B-B0F0-FBD2ECA0A32A}"/>
              </a:ext>
            </a:extLst>
          </p:cNvPr>
          <p:cNvCxnSpPr>
            <a:cxnSpLocks/>
          </p:cNvCxnSpPr>
          <p:nvPr/>
        </p:nvCxnSpPr>
        <p:spPr>
          <a:xfrm>
            <a:off x="3147286" y="3869753"/>
            <a:ext cx="25167" cy="818400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" name="Google Shape;355;p35">
            <a:extLst>
              <a:ext uri="{FF2B5EF4-FFF2-40B4-BE49-F238E27FC236}">
                <a16:creationId xmlns:a16="http://schemas.microsoft.com/office/drawing/2014/main" id="{A716A0F1-E749-47EE-B8A7-F2A8CBD2CFA0}"/>
              </a:ext>
            </a:extLst>
          </p:cNvPr>
          <p:cNvCxnSpPr/>
          <p:nvPr/>
        </p:nvCxnSpPr>
        <p:spPr>
          <a:xfrm>
            <a:off x="3147286" y="2810097"/>
            <a:ext cx="0" cy="818355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dot"/>
            <a:miter lim="800000"/>
            <a:headEnd type="none" w="sm" len="sm"/>
            <a:tailEnd type="none" w="sm" len="sm"/>
          </a:ln>
        </p:spPr>
      </p:cxnSp>
      <p:grpSp>
        <p:nvGrpSpPr>
          <p:cNvPr id="13" name="Google Shape;356;p35">
            <a:extLst>
              <a:ext uri="{FF2B5EF4-FFF2-40B4-BE49-F238E27FC236}">
                <a16:creationId xmlns:a16="http://schemas.microsoft.com/office/drawing/2014/main" id="{DC740B3D-BE92-4175-8D83-687C72879EB2}"/>
              </a:ext>
            </a:extLst>
          </p:cNvPr>
          <p:cNvGrpSpPr/>
          <p:nvPr/>
        </p:nvGrpSpPr>
        <p:grpSpPr>
          <a:xfrm>
            <a:off x="2815175" y="4664295"/>
            <a:ext cx="634059" cy="393700"/>
            <a:chOff x="1950078" y="5630952"/>
            <a:chExt cx="393700" cy="393700"/>
          </a:xfrm>
        </p:grpSpPr>
        <p:sp>
          <p:nvSpPr>
            <p:cNvPr id="14" name="Google Shape;357;p35">
              <a:extLst>
                <a:ext uri="{FF2B5EF4-FFF2-40B4-BE49-F238E27FC236}">
                  <a16:creationId xmlns:a16="http://schemas.microsoft.com/office/drawing/2014/main" id="{3B9A4A85-7294-4BE9-9EA6-5CD94760209B}"/>
                </a:ext>
              </a:extLst>
            </p:cNvPr>
            <p:cNvSpPr/>
            <p:nvPr/>
          </p:nvSpPr>
          <p:spPr>
            <a:xfrm>
              <a:off x="1950078" y="5630952"/>
              <a:ext cx="393700" cy="3937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358;p35">
              <a:extLst>
                <a:ext uri="{FF2B5EF4-FFF2-40B4-BE49-F238E27FC236}">
                  <a16:creationId xmlns:a16="http://schemas.microsoft.com/office/drawing/2014/main" id="{4A1E18E2-5149-459C-9A23-5D14EA8EEA1A}"/>
                </a:ext>
              </a:extLst>
            </p:cNvPr>
            <p:cNvSpPr/>
            <p:nvPr/>
          </p:nvSpPr>
          <p:spPr>
            <a:xfrm>
              <a:off x="2034216" y="5715090"/>
              <a:ext cx="225425" cy="22542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359;p35">
            <a:extLst>
              <a:ext uri="{FF2B5EF4-FFF2-40B4-BE49-F238E27FC236}">
                <a16:creationId xmlns:a16="http://schemas.microsoft.com/office/drawing/2014/main" id="{DA8ADFC1-7373-4205-942E-C5BED924FC3E}"/>
              </a:ext>
            </a:extLst>
          </p:cNvPr>
          <p:cNvSpPr/>
          <p:nvPr/>
        </p:nvSpPr>
        <p:spPr>
          <a:xfrm>
            <a:off x="3683180" y="3494165"/>
            <a:ext cx="2651528" cy="3755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360;p35">
            <a:extLst>
              <a:ext uri="{FF2B5EF4-FFF2-40B4-BE49-F238E27FC236}">
                <a16:creationId xmlns:a16="http://schemas.microsoft.com/office/drawing/2014/main" id="{7286B9E5-1F5C-4D10-87DB-64643F7AFC47}"/>
              </a:ext>
            </a:extLst>
          </p:cNvPr>
          <p:cNvCxnSpPr>
            <a:cxnSpLocks/>
          </p:cNvCxnSpPr>
          <p:nvPr/>
        </p:nvCxnSpPr>
        <p:spPr>
          <a:xfrm>
            <a:off x="5769835" y="3869753"/>
            <a:ext cx="25169" cy="818400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361;p35">
            <a:extLst>
              <a:ext uri="{FF2B5EF4-FFF2-40B4-BE49-F238E27FC236}">
                <a16:creationId xmlns:a16="http://schemas.microsoft.com/office/drawing/2014/main" id="{1A370377-6F31-4590-9A55-01A5E8E8F2B0}"/>
              </a:ext>
            </a:extLst>
          </p:cNvPr>
          <p:cNvCxnSpPr/>
          <p:nvPr/>
        </p:nvCxnSpPr>
        <p:spPr>
          <a:xfrm>
            <a:off x="5769835" y="2687265"/>
            <a:ext cx="0" cy="818355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dot"/>
            <a:miter lim="800000"/>
            <a:headEnd type="none" w="sm" len="sm"/>
            <a:tailEnd type="none" w="sm" len="sm"/>
          </a:ln>
        </p:spPr>
      </p:cxnSp>
      <p:grpSp>
        <p:nvGrpSpPr>
          <p:cNvPr id="19" name="Google Shape;362;p35">
            <a:extLst>
              <a:ext uri="{FF2B5EF4-FFF2-40B4-BE49-F238E27FC236}">
                <a16:creationId xmlns:a16="http://schemas.microsoft.com/office/drawing/2014/main" id="{7C9C0C5C-E223-4D5B-8431-62BA505CA858}"/>
              </a:ext>
            </a:extLst>
          </p:cNvPr>
          <p:cNvGrpSpPr/>
          <p:nvPr/>
        </p:nvGrpSpPr>
        <p:grpSpPr>
          <a:xfrm>
            <a:off x="5437725" y="4664295"/>
            <a:ext cx="634059" cy="393700"/>
            <a:chOff x="4572628" y="5630952"/>
            <a:chExt cx="393700" cy="393700"/>
          </a:xfrm>
        </p:grpSpPr>
        <p:sp>
          <p:nvSpPr>
            <p:cNvPr id="20" name="Google Shape;363;p35">
              <a:extLst>
                <a:ext uri="{FF2B5EF4-FFF2-40B4-BE49-F238E27FC236}">
                  <a16:creationId xmlns:a16="http://schemas.microsoft.com/office/drawing/2014/main" id="{AE89FA31-43DE-44C9-9B0D-D4E8566CA670}"/>
                </a:ext>
              </a:extLst>
            </p:cNvPr>
            <p:cNvSpPr/>
            <p:nvPr/>
          </p:nvSpPr>
          <p:spPr>
            <a:xfrm>
              <a:off x="4572628" y="5630952"/>
              <a:ext cx="393700" cy="3937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364;p35">
              <a:extLst>
                <a:ext uri="{FF2B5EF4-FFF2-40B4-BE49-F238E27FC236}">
                  <a16:creationId xmlns:a16="http://schemas.microsoft.com/office/drawing/2014/main" id="{09477B1B-5B6D-4DE5-876D-355C964137A6}"/>
                </a:ext>
              </a:extLst>
            </p:cNvPr>
            <p:cNvSpPr/>
            <p:nvPr/>
          </p:nvSpPr>
          <p:spPr>
            <a:xfrm>
              <a:off x="4656766" y="5715090"/>
              <a:ext cx="225425" cy="225425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365;p35">
            <a:extLst>
              <a:ext uri="{FF2B5EF4-FFF2-40B4-BE49-F238E27FC236}">
                <a16:creationId xmlns:a16="http://schemas.microsoft.com/office/drawing/2014/main" id="{F03A48CB-3C17-49E1-B13D-150D5317795A}"/>
              </a:ext>
            </a:extLst>
          </p:cNvPr>
          <p:cNvSpPr/>
          <p:nvPr/>
        </p:nvSpPr>
        <p:spPr>
          <a:xfrm>
            <a:off x="6309543" y="3316745"/>
            <a:ext cx="4223646" cy="55300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" name="Google Shape;366;p35">
            <a:extLst>
              <a:ext uri="{FF2B5EF4-FFF2-40B4-BE49-F238E27FC236}">
                <a16:creationId xmlns:a16="http://schemas.microsoft.com/office/drawing/2014/main" id="{72B90E27-78E8-4A86-8557-7BF8D095EF60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8421366" y="3869754"/>
            <a:ext cx="1" cy="818400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" name="Google Shape;367;p35">
            <a:extLst>
              <a:ext uri="{FF2B5EF4-FFF2-40B4-BE49-F238E27FC236}">
                <a16:creationId xmlns:a16="http://schemas.microsoft.com/office/drawing/2014/main" id="{7FBF3129-C338-4A2E-B54A-02BC43DC3B34}"/>
              </a:ext>
            </a:extLst>
          </p:cNvPr>
          <p:cNvCxnSpPr/>
          <p:nvPr/>
        </p:nvCxnSpPr>
        <p:spPr>
          <a:xfrm>
            <a:off x="8396198" y="2498389"/>
            <a:ext cx="0" cy="818355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dot"/>
            <a:miter lim="800000"/>
            <a:headEnd type="none" w="sm" len="sm"/>
            <a:tailEnd type="none" w="sm" len="sm"/>
          </a:ln>
        </p:spPr>
      </p:cxnSp>
      <p:grpSp>
        <p:nvGrpSpPr>
          <p:cNvPr id="25" name="Google Shape;368;p35">
            <a:extLst>
              <a:ext uri="{FF2B5EF4-FFF2-40B4-BE49-F238E27FC236}">
                <a16:creationId xmlns:a16="http://schemas.microsoft.com/office/drawing/2014/main" id="{53337837-39F9-4183-8AA0-2E6600700192}"/>
              </a:ext>
            </a:extLst>
          </p:cNvPr>
          <p:cNvGrpSpPr/>
          <p:nvPr/>
        </p:nvGrpSpPr>
        <p:grpSpPr>
          <a:xfrm>
            <a:off x="8064087" y="4664295"/>
            <a:ext cx="634059" cy="393700"/>
            <a:chOff x="7198991" y="5630952"/>
            <a:chExt cx="393700" cy="393700"/>
          </a:xfrm>
        </p:grpSpPr>
        <p:sp>
          <p:nvSpPr>
            <p:cNvPr id="26" name="Google Shape;369;p35">
              <a:extLst>
                <a:ext uri="{FF2B5EF4-FFF2-40B4-BE49-F238E27FC236}">
                  <a16:creationId xmlns:a16="http://schemas.microsoft.com/office/drawing/2014/main" id="{8C7FD660-8908-4B1E-B879-96B6CB4861A1}"/>
                </a:ext>
              </a:extLst>
            </p:cNvPr>
            <p:cNvSpPr/>
            <p:nvPr/>
          </p:nvSpPr>
          <p:spPr>
            <a:xfrm>
              <a:off x="7198991" y="5630952"/>
              <a:ext cx="393700" cy="393700"/>
            </a:xfrm>
            <a:prstGeom prst="ellipse">
              <a:avLst/>
            </a:prstGeom>
            <a:solidFill>
              <a:schemeClr val="lt1"/>
            </a:solidFill>
            <a:ln w="2857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370;p35">
              <a:extLst>
                <a:ext uri="{FF2B5EF4-FFF2-40B4-BE49-F238E27FC236}">
                  <a16:creationId xmlns:a16="http://schemas.microsoft.com/office/drawing/2014/main" id="{3893593D-F28D-4DDB-B9D0-BF59D400F681}"/>
                </a:ext>
              </a:extLst>
            </p:cNvPr>
            <p:cNvSpPr/>
            <p:nvPr/>
          </p:nvSpPr>
          <p:spPr>
            <a:xfrm>
              <a:off x="7283129" y="5715090"/>
              <a:ext cx="225425" cy="225425"/>
            </a:xfrm>
            <a:prstGeom prst="ellipse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Google Shape;382;p35">
            <a:extLst>
              <a:ext uri="{FF2B5EF4-FFF2-40B4-BE49-F238E27FC236}">
                <a16:creationId xmlns:a16="http://schemas.microsoft.com/office/drawing/2014/main" id="{39E447A3-A8BB-4580-9F03-E5175766B762}"/>
              </a:ext>
            </a:extLst>
          </p:cNvPr>
          <p:cNvSpPr txBox="1"/>
          <p:nvPr/>
        </p:nvSpPr>
        <p:spPr>
          <a:xfrm>
            <a:off x="7691479" y="1530339"/>
            <a:ext cx="3129009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Noto Sans Symbols"/>
              <a:buNone/>
            </a:pPr>
            <a:r>
              <a:rPr lang="fr-FR" sz="2000" b="1" noProof="1">
                <a:solidFill>
                  <a:srgbClr val="00206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TRAITEMENT</a:t>
            </a:r>
            <a:r>
              <a:rPr lang="fr-FR" sz="2000" b="1" dirty="0">
                <a:solidFill>
                  <a:srgbClr val="00206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DE </a:t>
            </a:r>
            <a:r>
              <a:rPr lang="fr-FR" sz="2000" b="1" noProof="1">
                <a:solidFill>
                  <a:srgbClr val="00206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DONNÉES </a:t>
            </a:r>
            <a:r>
              <a:rPr lang="fr-FR" sz="2000" b="1" dirty="0">
                <a:solidFill>
                  <a:srgbClr val="00206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</a:t>
            </a:r>
          </a:p>
        </p:txBody>
      </p:sp>
      <p:sp>
        <p:nvSpPr>
          <p:cNvPr id="40" name="Google Shape;383;p35">
            <a:extLst>
              <a:ext uri="{FF2B5EF4-FFF2-40B4-BE49-F238E27FC236}">
                <a16:creationId xmlns:a16="http://schemas.microsoft.com/office/drawing/2014/main" id="{8342C9FC-4F86-48BE-B858-D74A34DCCE8D}"/>
              </a:ext>
            </a:extLst>
          </p:cNvPr>
          <p:cNvSpPr txBox="1"/>
          <p:nvPr/>
        </p:nvSpPr>
        <p:spPr>
          <a:xfrm>
            <a:off x="5070583" y="1706854"/>
            <a:ext cx="312900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endParaRPr lang="en-US" dirty="0">
              <a:solidFill>
                <a:srgbClr val="7F7F7F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SOURCE </a:t>
            </a:r>
            <a:r>
              <a:rPr lang="fr-FR" sz="2000" b="1" noProof="1">
                <a:solidFill>
                  <a:srgbClr val="FFC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DONNÉES</a:t>
            </a:r>
            <a:r>
              <a:rPr lang="en-US" sz="2000" b="1" dirty="0">
                <a:solidFill>
                  <a:srgbClr val="FFC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None/>
            </a:pPr>
            <a:endParaRPr dirty="0">
              <a:solidFill>
                <a:srgbClr val="7F7F7F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1" name="Google Shape;384;p35">
            <a:extLst>
              <a:ext uri="{FF2B5EF4-FFF2-40B4-BE49-F238E27FC236}">
                <a16:creationId xmlns:a16="http://schemas.microsoft.com/office/drawing/2014/main" id="{21E938A4-5A4D-48FA-A3DD-41BC82E0EEE7}"/>
              </a:ext>
            </a:extLst>
          </p:cNvPr>
          <p:cNvSpPr txBox="1"/>
          <p:nvPr/>
        </p:nvSpPr>
        <p:spPr>
          <a:xfrm>
            <a:off x="2466090" y="1836441"/>
            <a:ext cx="312900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rPr lang="fr-FR" b="1" dirty="0">
                <a:solidFill>
                  <a:srgbClr val="00206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IDENTIFICATION DU BESOIN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endParaRPr lang="fr-FR" b="1" dirty="0">
              <a:solidFill>
                <a:srgbClr val="00206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grpSp>
        <p:nvGrpSpPr>
          <p:cNvPr id="45" name="Google Shape;388;p35">
            <a:extLst>
              <a:ext uri="{FF2B5EF4-FFF2-40B4-BE49-F238E27FC236}">
                <a16:creationId xmlns:a16="http://schemas.microsoft.com/office/drawing/2014/main" id="{DF7C0111-6EEE-44D9-8A90-FCF93F89878A}"/>
              </a:ext>
            </a:extLst>
          </p:cNvPr>
          <p:cNvGrpSpPr/>
          <p:nvPr/>
        </p:nvGrpSpPr>
        <p:grpSpPr>
          <a:xfrm>
            <a:off x="7511755" y="2715610"/>
            <a:ext cx="713254" cy="407988"/>
            <a:chOff x="10059988" y="2759075"/>
            <a:chExt cx="463550" cy="407988"/>
          </a:xfrm>
          <a:solidFill>
            <a:srgbClr val="002060"/>
          </a:solidFill>
        </p:grpSpPr>
        <p:sp>
          <p:nvSpPr>
            <p:cNvPr id="46" name="Google Shape;389;p35">
              <a:extLst>
                <a:ext uri="{FF2B5EF4-FFF2-40B4-BE49-F238E27FC236}">
                  <a16:creationId xmlns:a16="http://schemas.microsoft.com/office/drawing/2014/main" id="{DB375A29-052F-496D-B237-AB3A4BD8BC9E}"/>
                </a:ext>
              </a:extLst>
            </p:cNvPr>
            <p:cNvSpPr/>
            <p:nvPr/>
          </p:nvSpPr>
          <p:spPr>
            <a:xfrm>
              <a:off x="10059988" y="2759075"/>
              <a:ext cx="463550" cy="168275"/>
            </a:xfrm>
            <a:custGeom>
              <a:avLst/>
              <a:gdLst/>
              <a:ahLst/>
              <a:cxnLst/>
              <a:rect l="l" t="t" r="r" b="b"/>
              <a:pathLst>
                <a:path w="3212" h="1164" extrusionOk="0">
                  <a:moveTo>
                    <a:pt x="1606" y="0"/>
                  </a:moveTo>
                  <a:lnTo>
                    <a:pt x="1606" y="0"/>
                  </a:lnTo>
                  <a:lnTo>
                    <a:pt x="1712" y="2"/>
                  </a:lnTo>
                  <a:lnTo>
                    <a:pt x="1815" y="5"/>
                  </a:lnTo>
                  <a:lnTo>
                    <a:pt x="1917" y="11"/>
                  </a:lnTo>
                  <a:lnTo>
                    <a:pt x="2016" y="19"/>
                  </a:lnTo>
                  <a:lnTo>
                    <a:pt x="2114" y="30"/>
                  </a:lnTo>
                  <a:lnTo>
                    <a:pt x="2208" y="43"/>
                  </a:lnTo>
                  <a:lnTo>
                    <a:pt x="2299" y="57"/>
                  </a:lnTo>
                  <a:lnTo>
                    <a:pt x="2388" y="74"/>
                  </a:lnTo>
                  <a:lnTo>
                    <a:pt x="2472" y="92"/>
                  </a:lnTo>
                  <a:lnTo>
                    <a:pt x="2554" y="112"/>
                  </a:lnTo>
                  <a:lnTo>
                    <a:pt x="2632" y="135"/>
                  </a:lnTo>
                  <a:lnTo>
                    <a:pt x="2706" y="158"/>
                  </a:lnTo>
                  <a:lnTo>
                    <a:pt x="2775" y="183"/>
                  </a:lnTo>
                  <a:lnTo>
                    <a:pt x="2841" y="210"/>
                  </a:lnTo>
                  <a:lnTo>
                    <a:pt x="2902" y="238"/>
                  </a:lnTo>
                  <a:lnTo>
                    <a:pt x="2958" y="268"/>
                  </a:lnTo>
                  <a:lnTo>
                    <a:pt x="3009" y="299"/>
                  </a:lnTo>
                  <a:lnTo>
                    <a:pt x="3055" y="331"/>
                  </a:lnTo>
                  <a:lnTo>
                    <a:pt x="3096" y="364"/>
                  </a:lnTo>
                  <a:lnTo>
                    <a:pt x="3130" y="398"/>
                  </a:lnTo>
                  <a:lnTo>
                    <a:pt x="3159" y="433"/>
                  </a:lnTo>
                  <a:lnTo>
                    <a:pt x="3182" y="469"/>
                  </a:lnTo>
                  <a:lnTo>
                    <a:pt x="3199" y="506"/>
                  </a:lnTo>
                  <a:lnTo>
                    <a:pt x="3209" y="544"/>
                  </a:lnTo>
                  <a:lnTo>
                    <a:pt x="3212" y="582"/>
                  </a:lnTo>
                  <a:lnTo>
                    <a:pt x="3209" y="620"/>
                  </a:lnTo>
                  <a:lnTo>
                    <a:pt x="3199" y="658"/>
                  </a:lnTo>
                  <a:lnTo>
                    <a:pt x="3182" y="695"/>
                  </a:lnTo>
                  <a:lnTo>
                    <a:pt x="3159" y="731"/>
                  </a:lnTo>
                  <a:lnTo>
                    <a:pt x="3130" y="766"/>
                  </a:lnTo>
                  <a:lnTo>
                    <a:pt x="3096" y="800"/>
                  </a:lnTo>
                  <a:lnTo>
                    <a:pt x="3055" y="833"/>
                  </a:lnTo>
                  <a:lnTo>
                    <a:pt x="3009" y="865"/>
                  </a:lnTo>
                  <a:lnTo>
                    <a:pt x="2958" y="896"/>
                  </a:lnTo>
                  <a:lnTo>
                    <a:pt x="2902" y="926"/>
                  </a:lnTo>
                  <a:lnTo>
                    <a:pt x="2841" y="954"/>
                  </a:lnTo>
                  <a:lnTo>
                    <a:pt x="2775" y="981"/>
                  </a:lnTo>
                  <a:lnTo>
                    <a:pt x="2706" y="1006"/>
                  </a:lnTo>
                  <a:lnTo>
                    <a:pt x="2632" y="1030"/>
                  </a:lnTo>
                  <a:lnTo>
                    <a:pt x="2554" y="1052"/>
                  </a:lnTo>
                  <a:lnTo>
                    <a:pt x="2472" y="1072"/>
                  </a:lnTo>
                  <a:lnTo>
                    <a:pt x="2388" y="1090"/>
                  </a:lnTo>
                  <a:lnTo>
                    <a:pt x="2299" y="1107"/>
                  </a:lnTo>
                  <a:lnTo>
                    <a:pt x="2208" y="1122"/>
                  </a:lnTo>
                  <a:lnTo>
                    <a:pt x="2114" y="1134"/>
                  </a:lnTo>
                  <a:lnTo>
                    <a:pt x="2016" y="1145"/>
                  </a:lnTo>
                  <a:lnTo>
                    <a:pt x="1917" y="1153"/>
                  </a:lnTo>
                  <a:lnTo>
                    <a:pt x="1815" y="1159"/>
                  </a:lnTo>
                  <a:lnTo>
                    <a:pt x="1712" y="1163"/>
                  </a:lnTo>
                  <a:lnTo>
                    <a:pt x="1606" y="1164"/>
                  </a:lnTo>
                  <a:lnTo>
                    <a:pt x="1500" y="1163"/>
                  </a:lnTo>
                  <a:lnTo>
                    <a:pt x="1397" y="1159"/>
                  </a:lnTo>
                  <a:lnTo>
                    <a:pt x="1295" y="1153"/>
                  </a:lnTo>
                  <a:lnTo>
                    <a:pt x="1195" y="1145"/>
                  </a:lnTo>
                  <a:lnTo>
                    <a:pt x="1098" y="1134"/>
                  </a:lnTo>
                  <a:lnTo>
                    <a:pt x="1004" y="1122"/>
                  </a:lnTo>
                  <a:lnTo>
                    <a:pt x="912" y="1107"/>
                  </a:lnTo>
                  <a:lnTo>
                    <a:pt x="824" y="1090"/>
                  </a:lnTo>
                  <a:lnTo>
                    <a:pt x="739" y="1072"/>
                  </a:lnTo>
                  <a:lnTo>
                    <a:pt x="658" y="1052"/>
                  </a:lnTo>
                  <a:lnTo>
                    <a:pt x="580" y="1030"/>
                  </a:lnTo>
                  <a:lnTo>
                    <a:pt x="506" y="1006"/>
                  </a:lnTo>
                  <a:lnTo>
                    <a:pt x="436" y="981"/>
                  </a:lnTo>
                  <a:lnTo>
                    <a:pt x="371" y="954"/>
                  </a:lnTo>
                  <a:lnTo>
                    <a:pt x="310" y="926"/>
                  </a:lnTo>
                  <a:lnTo>
                    <a:pt x="254" y="896"/>
                  </a:lnTo>
                  <a:lnTo>
                    <a:pt x="203" y="865"/>
                  </a:lnTo>
                  <a:lnTo>
                    <a:pt x="157" y="833"/>
                  </a:lnTo>
                  <a:lnTo>
                    <a:pt x="116" y="800"/>
                  </a:lnTo>
                  <a:lnTo>
                    <a:pt x="82" y="766"/>
                  </a:lnTo>
                  <a:lnTo>
                    <a:pt x="53" y="731"/>
                  </a:lnTo>
                  <a:lnTo>
                    <a:pt x="30" y="695"/>
                  </a:lnTo>
                  <a:lnTo>
                    <a:pt x="13" y="658"/>
                  </a:lnTo>
                  <a:lnTo>
                    <a:pt x="3" y="620"/>
                  </a:lnTo>
                  <a:lnTo>
                    <a:pt x="0" y="582"/>
                  </a:lnTo>
                  <a:lnTo>
                    <a:pt x="3" y="544"/>
                  </a:lnTo>
                  <a:lnTo>
                    <a:pt x="13" y="506"/>
                  </a:lnTo>
                  <a:lnTo>
                    <a:pt x="30" y="469"/>
                  </a:lnTo>
                  <a:lnTo>
                    <a:pt x="53" y="433"/>
                  </a:lnTo>
                  <a:lnTo>
                    <a:pt x="82" y="398"/>
                  </a:lnTo>
                  <a:lnTo>
                    <a:pt x="116" y="364"/>
                  </a:lnTo>
                  <a:lnTo>
                    <a:pt x="157" y="331"/>
                  </a:lnTo>
                  <a:lnTo>
                    <a:pt x="203" y="299"/>
                  </a:lnTo>
                  <a:lnTo>
                    <a:pt x="254" y="268"/>
                  </a:lnTo>
                  <a:lnTo>
                    <a:pt x="310" y="238"/>
                  </a:lnTo>
                  <a:lnTo>
                    <a:pt x="371" y="210"/>
                  </a:lnTo>
                  <a:lnTo>
                    <a:pt x="436" y="183"/>
                  </a:lnTo>
                  <a:lnTo>
                    <a:pt x="506" y="158"/>
                  </a:lnTo>
                  <a:lnTo>
                    <a:pt x="580" y="135"/>
                  </a:lnTo>
                  <a:lnTo>
                    <a:pt x="658" y="112"/>
                  </a:lnTo>
                  <a:lnTo>
                    <a:pt x="739" y="92"/>
                  </a:lnTo>
                  <a:lnTo>
                    <a:pt x="824" y="74"/>
                  </a:lnTo>
                  <a:lnTo>
                    <a:pt x="912" y="57"/>
                  </a:lnTo>
                  <a:lnTo>
                    <a:pt x="1004" y="43"/>
                  </a:lnTo>
                  <a:lnTo>
                    <a:pt x="1098" y="30"/>
                  </a:lnTo>
                  <a:lnTo>
                    <a:pt x="1195" y="19"/>
                  </a:lnTo>
                  <a:lnTo>
                    <a:pt x="1295" y="11"/>
                  </a:lnTo>
                  <a:lnTo>
                    <a:pt x="1397" y="5"/>
                  </a:lnTo>
                  <a:lnTo>
                    <a:pt x="1500" y="2"/>
                  </a:lnTo>
                  <a:lnTo>
                    <a:pt x="160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390;p35">
              <a:extLst>
                <a:ext uri="{FF2B5EF4-FFF2-40B4-BE49-F238E27FC236}">
                  <a16:creationId xmlns:a16="http://schemas.microsoft.com/office/drawing/2014/main" id="{E77941B1-F096-46E4-B09E-52FBFDBEB5CB}"/>
                </a:ext>
              </a:extLst>
            </p:cNvPr>
            <p:cNvSpPr/>
            <p:nvPr/>
          </p:nvSpPr>
          <p:spPr>
            <a:xfrm>
              <a:off x="10059988" y="2917825"/>
              <a:ext cx="463550" cy="93663"/>
            </a:xfrm>
            <a:custGeom>
              <a:avLst/>
              <a:gdLst/>
              <a:ahLst/>
              <a:cxnLst/>
              <a:rect l="l" t="t" r="r" b="b"/>
              <a:pathLst>
                <a:path w="3212" h="648" extrusionOk="0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4"/>
                  </a:lnTo>
                  <a:lnTo>
                    <a:pt x="346" y="147"/>
                  </a:lnTo>
                  <a:lnTo>
                    <a:pt x="442" y="179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6"/>
                  </a:lnTo>
                  <a:lnTo>
                    <a:pt x="1606" y="338"/>
                  </a:lnTo>
                  <a:lnTo>
                    <a:pt x="1735" y="336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9"/>
                  </a:lnTo>
                  <a:lnTo>
                    <a:pt x="2865" y="147"/>
                  </a:lnTo>
                  <a:lnTo>
                    <a:pt x="2957" y="114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3"/>
                  </a:lnTo>
                  <a:lnTo>
                    <a:pt x="3212" y="66"/>
                  </a:lnTo>
                  <a:lnTo>
                    <a:pt x="3209" y="104"/>
                  </a:lnTo>
                  <a:lnTo>
                    <a:pt x="3199" y="142"/>
                  </a:lnTo>
                  <a:lnTo>
                    <a:pt x="3182" y="179"/>
                  </a:lnTo>
                  <a:lnTo>
                    <a:pt x="3159" y="215"/>
                  </a:lnTo>
                  <a:lnTo>
                    <a:pt x="3130" y="250"/>
                  </a:lnTo>
                  <a:lnTo>
                    <a:pt x="3096" y="284"/>
                  </a:lnTo>
                  <a:lnTo>
                    <a:pt x="3055" y="317"/>
                  </a:lnTo>
                  <a:lnTo>
                    <a:pt x="3009" y="350"/>
                  </a:lnTo>
                  <a:lnTo>
                    <a:pt x="2958" y="381"/>
                  </a:lnTo>
                  <a:lnTo>
                    <a:pt x="2902" y="410"/>
                  </a:lnTo>
                  <a:lnTo>
                    <a:pt x="2841" y="439"/>
                  </a:lnTo>
                  <a:lnTo>
                    <a:pt x="2775" y="465"/>
                  </a:lnTo>
                  <a:lnTo>
                    <a:pt x="2706" y="491"/>
                  </a:lnTo>
                  <a:lnTo>
                    <a:pt x="2632" y="514"/>
                  </a:lnTo>
                  <a:lnTo>
                    <a:pt x="2554" y="536"/>
                  </a:lnTo>
                  <a:lnTo>
                    <a:pt x="2472" y="557"/>
                  </a:lnTo>
                  <a:lnTo>
                    <a:pt x="2388" y="575"/>
                  </a:lnTo>
                  <a:lnTo>
                    <a:pt x="2299" y="592"/>
                  </a:lnTo>
                  <a:lnTo>
                    <a:pt x="2208" y="606"/>
                  </a:lnTo>
                  <a:lnTo>
                    <a:pt x="2114" y="619"/>
                  </a:lnTo>
                  <a:lnTo>
                    <a:pt x="2016" y="629"/>
                  </a:lnTo>
                  <a:lnTo>
                    <a:pt x="1917" y="638"/>
                  </a:lnTo>
                  <a:lnTo>
                    <a:pt x="1815" y="644"/>
                  </a:lnTo>
                  <a:lnTo>
                    <a:pt x="1712" y="647"/>
                  </a:lnTo>
                  <a:lnTo>
                    <a:pt x="1606" y="648"/>
                  </a:lnTo>
                  <a:lnTo>
                    <a:pt x="1500" y="647"/>
                  </a:lnTo>
                  <a:lnTo>
                    <a:pt x="1397" y="644"/>
                  </a:lnTo>
                  <a:lnTo>
                    <a:pt x="1295" y="638"/>
                  </a:lnTo>
                  <a:lnTo>
                    <a:pt x="1195" y="629"/>
                  </a:lnTo>
                  <a:lnTo>
                    <a:pt x="1098" y="619"/>
                  </a:lnTo>
                  <a:lnTo>
                    <a:pt x="1004" y="606"/>
                  </a:lnTo>
                  <a:lnTo>
                    <a:pt x="912" y="592"/>
                  </a:lnTo>
                  <a:lnTo>
                    <a:pt x="824" y="575"/>
                  </a:lnTo>
                  <a:lnTo>
                    <a:pt x="739" y="557"/>
                  </a:lnTo>
                  <a:lnTo>
                    <a:pt x="658" y="536"/>
                  </a:lnTo>
                  <a:lnTo>
                    <a:pt x="580" y="514"/>
                  </a:lnTo>
                  <a:lnTo>
                    <a:pt x="506" y="491"/>
                  </a:lnTo>
                  <a:lnTo>
                    <a:pt x="436" y="465"/>
                  </a:lnTo>
                  <a:lnTo>
                    <a:pt x="371" y="439"/>
                  </a:lnTo>
                  <a:lnTo>
                    <a:pt x="310" y="410"/>
                  </a:lnTo>
                  <a:lnTo>
                    <a:pt x="254" y="381"/>
                  </a:lnTo>
                  <a:lnTo>
                    <a:pt x="203" y="350"/>
                  </a:lnTo>
                  <a:lnTo>
                    <a:pt x="157" y="317"/>
                  </a:lnTo>
                  <a:lnTo>
                    <a:pt x="116" y="284"/>
                  </a:lnTo>
                  <a:lnTo>
                    <a:pt x="82" y="250"/>
                  </a:lnTo>
                  <a:lnTo>
                    <a:pt x="53" y="215"/>
                  </a:lnTo>
                  <a:lnTo>
                    <a:pt x="30" y="179"/>
                  </a:lnTo>
                  <a:lnTo>
                    <a:pt x="13" y="142"/>
                  </a:lnTo>
                  <a:lnTo>
                    <a:pt x="3" y="104"/>
                  </a:lnTo>
                  <a:lnTo>
                    <a:pt x="0" y="66"/>
                  </a:lnTo>
                  <a:lnTo>
                    <a:pt x="3" y="33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391;p35">
              <a:extLst>
                <a:ext uri="{FF2B5EF4-FFF2-40B4-BE49-F238E27FC236}">
                  <a16:creationId xmlns:a16="http://schemas.microsoft.com/office/drawing/2014/main" id="{680839B2-9000-4307-A245-59A88C76FEA3}"/>
                </a:ext>
              </a:extLst>
            </p:cNvPr>
            <p:cNvSpPr/>
            <p:nvPr/>
          </p:nvSpPr>
          <p:spPr>
            <a:xfrm>
              <a:off x="10059988" y="2995613"/>
              <a:ext cx="463550" cy="93663"/>
            </a:xfrm>
            <a:custGeom>
              <a:avLst/>
              <a:gdLst/>
              <a:ahLst/>
              <a:cxnLst/>
              <a:rect l="l" t="t" r="r" b="b"/>
              <a:pathLst>
                <a:path w="3212" h="647" extrusionOk="0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4"/>
                  </a:lnTo>
                  <a:lnTo>
                    <a:pt x="346" y="147"/>
                  </a:lnTo>
                  <a:lnTo>
                    <a:pt x="442" y="178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5"/>
                  </a:lnTo>
                  <a:lnTo>
                    <a:pt x="1606" y="337"/>
                  </a:lnTo>
                  <a:lnTo>
                    <a:pt x="1735" y="335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8"/>
                  </a:lnTo>
                  <a:lnTo>
                    <a:pt x="2865" y="147"/>
                  </a:lnTo>
                  <a:lnTo>
                    <a:pt x="2957" y="114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3"/>
                  </a:lnTo>
                  <a:lnTo>
                    <a:pt x="3212" y="66"/>
                  </a:lnTo>
                  <a:lnTo>
                    <a:pt x="3209" y="104"/>
                  </a:lnTo>
                  <a:lnTo>
                    <a:pt x="3199" y="142"/>
                  </a:lnTo>
                  <a:lnTo>
                    <a:pt x="3182" y="178"/>
                  </a:lnTo>
                  <a:lnTo>
                    <a:pt x="3159" y="215"/>
                  </a:lnTo>
                  <a:lnTo>
                    <a:pt x="3130" y="250"/>
                  </a:lnTo>
                  <a:lnTo>
                    <a:pt x="3096" y="284"/>
                  </a:lnTo>
                  <a:lnTo>
                    <a:pt x="3055" y="317"/>
                  </a:lnTo>
                  <a:lnTo>
                    <a:pt x="3009" y="349"/>
                  </a:lnTo>
                  <a:lnTo>
                    <a:pt x="2958" y="380"/>
                  </a:lnTo>
                  <a:lnTo>
                    <a:pt x="2902" y="409"/>
                  </a:lnTo>
                  <a:lnTo>
                    <a:pt x="2841" y="438"/>
                  </a:lnTo>
                  <a:lnTo>
                    <a:pt x="2775" y="464"/>
                  </a:lnTo>
                  <a:lnTo>
                    <a:pt x="2706" y="490"/>
                  </a:lnTo>
                  <a:lnTo>
                    <a:pt x="2632" y="513"/>
                  </a:lnTo>
                  <a:lnTo>
                    <a:pt x="2554" y="535"/>
                  </a:lnTo>
                  <a:lnTo>
                    <a:pt x="2472" y="556"/>
                  </a:lnTo>
                  <a:lnTo>
                    <a:pt x="2388" y="574"/>
                  </a:lnTo>
                  <a:lnTo>
                    <a:pt x="2299" y="591"/>
                  </a:lnTo>
                  <a:lnTo>
                    <a:pt x="2208" y="605"/>
                  </a:lnTo>
                  <a:lnTo>
                    <a:pt x="2114" y="618"/>
                  </a:lnTo>
                  <a:lnTo>
                    <a:pt x="2016" y="628"/>
                  </a:lnTo>
                  <a:lnTo>
                    <a:pt x="1917" y="637"/>
                  </a:lnTo>
                  <a:lnTo>
                    <a:pt x="1815" y="643"/>
                  </a:lnTo>
                  <a:lnTo>
                    <a:pt x="1712" y="646"/>
                  </a:lnTo>
                  <a:lnTo>
                    <a:pt x="1606" y="647"/>
                  </a:lnTo>
                  <a:lnTo>
                    <a:pt x="1500" y="646"/>
                  </a:lnTo>
                  <a:lnTo>
                    <a:pt x="1397" y="643"/>
                  </a:lnTo>
                  <a:lnTo>
                    <a:pt x="1295" y="637"/>
                  </a:lnTo>
                  <a:lnTo>
                    <a:pt x="1195" y="628"/>
                  </a:lnTo>
                  <a:lnTo>
                    <a:pt x="1098" y="618"/>
                  </a:lnTo>
                  <a:lnTo>
                    <a:pt x="1004" y="605"/>
                  </a:lnTo>
                  <a:lnTo>
                    <a:pt x="912" y="591"/>
                  </a:lnTo>
                  <a:lnTo>
                    <a:pt x="824" y="574"/>
                  </a:lnTo>
                  <a:lnTo>
                    <a:pt x="739" y="556"/>
                  </a:lnTo>
                  <a:lnTo>
                    <a:pt x="658" y="535"/>
                  </a:lnTo>
                  <a:lnTo>
                    <a:pt x="580" y="513"/>
                  </a:lnTo>
                  <a:lnTo>
                    <a:pt x="506" y="490"/>
                  </a:lnTo>
                  <a:lnTo>
                    <a:pt x="436" y="464"/>
                  </a:lnTo>
                  <a:lnTo>
                    <a:pt x="371" y="438"/>
                  </a:lnTo>
                  <a:lnTo>
                    <a:pt x="310" y="409"/>
                  </a:lnTo>
                  <a:lnTo>
                    <a:pt x="254" y="380"/>
                  </a:lnTo>
                  <a:lnTo>
                    <a:pt x="203" y="349"/>
                  </a:lnTo>
                  <a:lnTo>
                    <a:pt x="157" y="317"/>
                  </a:lnTo>
                  <a:lnTo>
                    <a:pt x="116" y="284"/>
                  </a:lnTo>
                  <a:lnTo>
                    <a:pt x="82" y="250"/>
                  </a:lnTo>
                  <a:lnTo>
                    <a:pt x="53" y="215"/>
                  </a:lnTo>
                  <a:lnTo>
                    <a:pt x="30" y="178"/>
                  </a:lnTo>
                  <a:lnTo>
                    <a:pt x="13" y="142"/>
                  </a:lnTo>
                  <a:lnTo>
                    <a:pt x="3" y="104"/>
                  </a:lnTo>
                  <a:lnTo>
                    <a:pt x="0" y="66"/>
                  </a:lnTo>
                  <a:lnTo>
                    <a:pt x="3" y="33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392;p35">
              <a:extLst>
                <a:ext uri="{FF2B5EF4-FFF2-40B4-BE49-F238E27FC236}">
                  <a16:creationId xmlns:a16="http://schemas.microsoft.com/office/drawing/2014/main" id="{3BBF86BA-D0BB-4AFD-9446-74350783A16A}"/>
                </a:ext>
              </a:extLst>
            </p:cNvPr>
            <p:cNvSpPr/>
            <p:nvPr/>
          </p:nvSpPr>
          <p:spPr>
            <a:xfrm>
              <a:off x="10059988" y="3074988"/>
              <a:ext cx="463550" cy="92075"/>
            </a:xfrm>
            <a:custGeom>
              <a:avLst/>
              <a:gdLst/>
              <a:ahLst/>
              <a:cxnLst/>
              <a:rect l="l" t="t" r="r" b="b"/>
              <a:pathLst>
                <a:path w="3212" h="647" extrusionOk="0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3"/>
                  </a:lnTo>
                  <a:lnTo>
                    <a:pt x="346" y="147"/>
                  </a:lnTo>
                  <a:lnTo>
                    <a:pt x="442" y="178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5"/>
                  </a:lnTo>
                  <a:lnTo>
                    <a:pt x="1606" y="337"/>
                  </a:lnTo>
                  <a:lnTo>
                    <a:pt x="1735" y="335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8"/>
                  </a:lnTo>
                  <a:lnTo>
                    <a:pt x="2865" y="147"/>
                  </a:lnTo>
                  <a:lnTo>
                    <a:pt x="2957" y="113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2"/>
                  </a:lnTo>
                  <a:lnTo>
                    <a:pt x="3212" y="65"/>
                  </a:lnTo>
                  <a:lnTo>
                    <a:pt x="3209" y="103"/>
                  </a:lnTo>
                  <a:lnTo>
                    <a:pt x="3199" y="141"/>
                  </a:lnTo>
                  <a:lnTo>
                    <a:pt x="3182" y="178"/>
                  </a:lnTo>
                  <a:lnTo>
                    <a:pt x="3159" y="214"/>
                  </a:lnTo>
                  <a:lnTo>
                    <a:pt x="3130" y="249"/>
                  </a:lnTo>
                  <a:lnTo>
                    <a:pt x="3096" y="283"/>
                  </a:lnTo>
                  <a:lnTo>
                    <a:pt x="3055" y="316"/>
                  </a:lnTo>
                  <a:lnTo>
                    <a:pt x="3009" y="348"/>
                  </a:lnTo>
                  <a:lnTo>
                    <a:pt x="2958" y="379"/>
                  </a:lnTo>
                  <a:lnTo>
                    <a:pt x="2902" y="409"/>
                  </a:lnTo>
                  <a:lnTo>
                    <a:pt x="2841" y="437"/>
                  </a:lnTo>
                  <a:lnTo>
                    <a:pt x="2775" y="464"/>
                  </a:lnTo>
                  <a:lnTo>
                    <a:pt x="2706" y="489"/>
                  </a:lnTo>
                  <a:lnTo>
                    <a:pt x="2632" y="513"/>
                  </a:lnTo>
                  <a:lnTo>
                    <a:pt x="2554" y="535"/>
                  </a:lnTo>
                  <a:lnTo>
                    <a:pt x="2472" y="555"/>
                  </a:lnTo>
                  <a:lnTo>
                    <a:pt x="2388" y="574"/>
                  </a:lnTo>
                  <a:lnTo>
                    <a:pt x="2299" y="590"/>
                  </a:lnTo>
                  <a:lnTo>
                    <a:pt x="2208" y="605"/>
                  </a:lnTo>
                  <a:lnTo>
                    <a:pt x="2114" y="618"/>
                  </a:lnTo>
                  <a:lnTo>
                    <a:pt x="2016" y="628"/>
                  </a:lnTo>
                  <a:lnTo>
                    <a:pt x="1917" y="636"/>
                  </a:lnTo>
                  <a:lnTo>
                    <a:pt x="1815" y="642"/>
                  </a:lnTo>
                  <a:lnTo>
                    <a:pt x="1712" y="646"/>
                  </a:lnTo>
                  <a:lnTo>
                    <a:pt x="1606" y="647"/>
                  </a:lnTo>
                  <a:lnTo>
                    <a:pt x="1500" y="646"/>
                  </a:lnTo>
                  <a:lnTo>
                    <a:pt x="1397" y="642"/>
                  </a:lnTo>
                  <a:lnTo>
                    <a:pt x="1295" y="636"/>
                  </a:lnTo>
                  <a:lnTo>
                    <a:pt x="1195" y="628"/>
                  </a:lnTo>
                  <a:lnTo>
                    <a:pt x="1098" y="618"/>
                  </a:lnTo>
                  <a:lnTo>
                    <a:pt x="1004" y="605"/>
                  </a:lnTo>
                  <a:lnTo>
                    <a:pt x="912" y="590"/>
                  </a:lnTo>
                  <a:lnTo>
                    <a:pt x="824" y="574"/>
                  </a:lnTo>
                  <a:lnTo>
                    <a:pt x="739" y="555"/>
                  </a:lnTo>
                  <a:lnTo>
                    <a:pt x="658" y="535"/>
                  </a:lnTo>
                  <a:lnTo>
                    <a:pt x="580" y="513"/>
                  </a:lnTo>
                  <a:lnTo>
                    <a:pt x="506" y="489"/>
                  </a:lnTo>
                  <a:lnTo>
                    <a:pt x="436" y="464"/>
                  </a:lnTo>
                  <a:lnTo>
                    <a:pt x="371" y="437"/>
                  </a:lnTo>
                  <a:lnTo>
                    <a:pt x="310" y="409"/>
                  </a:lnTo>
                  <a:lnTo>
                    <a:pt x="254" y="379"/>
                  </a:lnTo>
                  <a:lnTo>
                    <a:pt x="203" y="348"/>
                  </a:lnTo>
                  <a:lnTo>
                    <a:pt x="157" y="316"/>
                  </a:lnTo>
                  <a:lnTo>
                    <a:pt x="116" y="283"/>
                  </a:lnTo>
                  <a:lnTo>
                    <a:pt x="82" y="249"/>
                  </a:lnTo>
                  <a:lnTo>
                    <a:pt x="53" y="214"/>
                  </a:lnTo>
                  <a:lnTo>
                    <a:pt x="30" y="178"/>
                  </a:lnTo>
                  <a:lnTo>
                    <a:pt x="13" y="141"/>
                  </a:lnTo>
                  <a:lnTo>
                    <a:pt x="3" y="103"/>
                  </a:lnTo>
                  <a:lnTo>
                    <a:pt x="0" y="65"/>
                  </a:lnTo>
                  <a:lnTo>
                    <a:pt x="3" y="32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393;p35">
            <a:extLst>
              <a:ext uri="{FF2B5EF4-FFF2-40B4-BE49-F238E27FC236}">
                <a16:creationId xmlns:a16="http://schemas.microsoft.com/office/drawing/2014/main" id="{81FB59D2-CA48-42E8-A55C-5B777AA5A56D}"/>
              </a:ext>
            </a:extLst>
          </p:cNvPr>
          <p:cNvGrpSpPr/>
          <p:nvPr/>
        </p:nvGrpSpPr>
        <p:grpSpPr>
          <a:xfrm>
            <a:off x="4847741" y="2952148"/>
            <a:ext cx="715872" cy="421453"/>
            <a:chOff x="2587625" y="4291013"/>
            <a:chExt cx="444500" cy="439738"/>
          </a:xfrm>
        </p:grpSpPr>
        <p:sp>
          <p:nvSpPr>
            <p:cNvPr id="51" name="Google Shape;394;p35">
              <a:extLst>
                <a:ext uri="{FF2B5EF4-FFF2-40B4-BE49-F238E27FC236}">
                  <a16:creationId xmlns:a16="http://schemas.microsoft.com/office/drawing/2014/main" id="{0F5C8C9E-E727-4850-B2C7-398844D547F7}"/>
                </a:ext>
              </a:extLst>
            </p:cNvPr>
            <p:cNvSpPr/>
            <p:nvPr/>
          </p:nvSpPr>
          <p:spPr>
            <a:xfrm>
              <a:off x="2790825" y="4491038"/>
              <a:ext cx="241300" cy="239713"/>
            </a:xfrm>
            <a:custGeom>
              <a:avLst/>
              <a:gdLst/>
              <a:ahLst/>
              <a:cxnLst/>
              <a:rect l="l" t="t" r="r" b="b"/>
              <a:pathLst>
                <a:path w="1676" h="1813" extrusionOk="0">
                  <a:moveTo>
                    <a:pt x="673" y="267"/>
                  </a:moveTo>
                  <a:lnTo>
                    <a:pt x="627" y="272"/>
                  </a:lnTo>
                  <a:lnTo>
                    <a:pt x="582" y="282"/>
                  </a:lnTo>
                  <a:lnTo>
                    <a:pt x="538" y="298"/>
                  </a:lnTo>
                  <a:lnTo>
                    <a:pt x="495" y="317"/>
                  </a:lnTo>
                  <a:lnTo>
                    <a:pt x="453" y="343"/>
                  </a:lnTo>
                  <a:lnTo>
                    <a:pt x="414" y="374"/>
                  </a:lnTo>
                  <a:lnTo>
                    <a:pt x="377" y="409"/>
                  </a:lnTo>
                  <a:lnTo>
                    <a:pt x="344" y="449"/>
                  </a:lnTo>
                  <a:lnTo>
                    <a:pt x="316" y="491"/>
                  </a:lnTo>
                  <a:lnTo>
                    <a:pt x="293" y="536"/>
                  </a:lnTo>
                  <a:lnTo>
                    <a:pt x="274" y="582"/>
                  </a:lnTo>
                  <a:lnTo>
                    <a:pt x="260" y="630"/>
                  </a:lnTo>
                  <a:lnTo>
                    <a:pt x="251" y="679"/>
                  </a:lnTo>
                  <a:lnTo>
                    <a:pt x="246" y="729"/>
                  </a:lnTo>
                  <a:lnTo>
                    <a:pt x="246" y="779"/>
                  </a:lnTo>
                  <a:lnTo>
                    <a:pt x="251" y="829"/>
                  </a:lnTo>
                  <a:lnTo>
                    <a:pt x="260" y="878"/>
                  </a:lnTo>
                  <a:lnTo>
                    <a:pt x="274" y="927"/>
                  </a:lnTo>
                  <a:lnTo>
                    <a:pt x="293" y="974"/>
                  </a:lnTo>
                  <a:lnTo>
                    <a:pt x="316" y="1018"/>
                  </a:lnTo>
                  <a:lnTo>
                    <a:pt x="344" y="1061"/>
                  </a:lnTo>
                  <a:lnTo>
                    <a:pt x="377" y="1100"/>
                  </a:lnTo>
                  <a:lnTo>
                    <a:pt x="414" y="1136"/>
                  </a:lnTo>
                  <a:lnTo>
                    <a:pt x="453" y="1166"/>
                  </a:lnTo>
                  <a:lnTo>
                    <a:pt x="495" y="1191"/>
                  </a:lnTo>
                  <a:lnTo>
                    <a:pt x="538" y="1212"/>
                  </a:lnTo>
                  <a:lnTo>
                    <a:pt x="582" y="1227"/>
                  </a:lnTo>
                  <a:lnTo>
                    <a:pt x="627" y="1237"/>
                  </a:lnTo>
                  <a:lnTo>
                    <a:pt x="673" y="1242"/>
                  </a:lnTo>
                  <a:lnTo>
                    <a:pt x="720" y="1242"/>
                  </a:lnTo>
                  <a:lnTo>
                    <a:pt x="766" y="1237"/>
                  </a:lnTo>
                  <a:lnTo>
                    <a:pt x="811" y="1227"/>
                  </a:lnTo>
                  <a:lnTo>
                    <a:pt x="855" y="1212"/>
                  </a:lnTo>
                  <a:lnTo>
                    <a:pt x="898" y="1191"/>
                  </a:lnTo>
                  <a:lnTo>
                    <a:pt x="941" y="1166"/>
                  </a:lnTo>
                  <a:lnTo>
                    <a:pt x="980" y="1136"/>
                  </a:lnTo>
                  <a:lnTo>
                    <a:pt x="1016" y="1100"/>
                  </a:lnTo>
                  <a:lnTo>
                    <a:pt x="1049" y="1061"/>
                  </a:lnTo>
                  <a:lnTo>
                    <a:pt x="1077" y="1018"/>
                  </a:lnTo>
                  <a:lnTo>
                    <a:pt x="1100" y="974"/>
                  </a:lnTo>
                  <a:lnTo>
                    <a:pt x="1119" y="927"/>
                  </a:lnTo>
                  <a:lnTo>
                    <a:pt x="1133" y="878"/>
                  </a:lnTo>
                  <a:lnTo>
                    <a:pt x="1142" y="829"/>
                  </a:lnTo>
                  <a:lnTo>
                    <a:pt x="1147" y="779"/>
                  </a:lnTo>
                  <a:lnTo>
                    <a:pt x="1147" y="729"/>
                  </a:lnTo>
                  <a:lnTo>
                    <a:pt x="1142" y="679"/>
                  </a:lnTo>
                  <a:lnTo>
                    <a:pt x="1133" y="630"/>
                  </a:lnTo>
                  <a:lnTo>
                    <a:pt x="1119" y="582"/>
                  </a:lnTo>
                  <a:lnTo>
                    <a:pt x="1100" y="536"/>
                  </a:lnTo>
                  <a:lnTo>
                    <a:pt x="1077" y="491"/>
                  </a:lnTo>
                  <a:lnTo>
                    <a:pt x="1049" y="449"/>
                  </a:lnTo>
                  <a:lnTo>
                    <a:pt x="1016" y="409"/>
                  </a:lnTo>
                  <a:lnTo>
                    <a:pt x="980" y="374"/>
                  </a:lnTo>
                  <a:lnTo>
                    <a:pt x="941" y="343"/>
                  </a:lnTo>
                  <a:lnTo>
                    <a:pt x="898" y="317"/>
                  </a:lnTo>
                  <a:lnTo>
                    <a:pt x="855" y="298"/>
                  </a:lnTo>
                  <a:lnTo>
                    <a:pt x="811" y="282"/>
                  </a:lnTo>
                  <a:lnTo>
                    <a:pt x="766" y="272"/>
                  </a:lnTo>
                  <a:lnTo>
                    <a:pt x="720" y="267"/>
                  </a:lnTo>
                  <a:lnTo>
                    <a:pt x="673" y="267"/>
                  </a:lnTo>
                  <a:close/>
                  <a:moveTo>
                    <a:pt x="725" y="0"/>
                  </a:moveTo>
                  <a:lnTo>
                    <a:pt x="781" y="5"/>
                  </a:lnTo>
                  <a:lnTo>
                    <a:pt x="837" y="15"/>
                  </a:lnTo>
                  <a:lnTo>
                    <a:pt x="892" y="29"/>
                  </a:lnTo>
                  <a:lnTo>
                    <a:pt x="946" y="49"/>
                  </a:lnTo>
                  <a:lnTo>
                    <a:pt x="999" y="74"/>
                  </a:lnTo>
                  <a:lnTo>
                    <a:pt x="1050" y="103"/>
                  </a:lnTo>
                  <a:lnTo>
                    <a:pt x="1099" y="137"/>
                  </a:lnTo>
                  <a:lnTo>
                    <a:pt x="1145" y="176"/>
                  </a:lnTo>
                  <a:lnTo>
                    <a:pt x="1190" y="219"/>
                  </a:lnTo>
                  <a:lnTo>
                    <a:pt x="1230" y="267"/>
                  </a:lnTo>
                  <a:lnTo>
                    <a:pt x="1266" y="317"/>
                  </a:lnTo>
                  <a:lnTo>
                    <a:pt x="1297" y="369"/>
                  </a:lnTo>
                  <a:lnTo>
                    <a:pt x="1324" y="424"/>
                  </a:lnTo>
                  <a:lnTo>
                    <a:pt x="1346" y="479"/>
                  </a:lnTo>
                  <a:lnTo>
                    <a:pt x="1364" y="537"/>
                  </a:lnTo>
                  <a:lnTo>
                    <a:pt x="1378" y="596"/>
                  </a:lnTo>
                  <a:lnTo>
                    <a:pt x="1387" y="655"/>
                  </a:lnTo>
                  <a:lnTo>
                    <a:pt x="1392" y="715"/>
                  </a:lnTo>
                  <a:lnTo>
                    <a:pt x="1393" y="775"/>
                  </a:lnTo>
                  <a:lnTo>
                    <a:pt x="1389" y="835"/>
                  </a:lnTo>
                  <a:lnTo>
                    <a:pt x="1381" y="895"/>
                  </a:lnTo>
                  <a:lnTo>
                    <a:pt x="1368" y="953"/>
                  </a:lnTo>
                  <a:lnTo>
                    <a:pt x="1351" y="1011"/>
                  </a:lnTo>
                  <a:lnTo>
                    <a:pt x="1330" y="1067"/>
                  </a:lnTo>
                  <a:lnTo>
                    <a:pt x="1603" y="1363"/>
                  </a:lnTo>
                  <a:lnTo>
                    <a:pt x="1625" y="1389"/>
                  </a:lnTo>
                  <a:lnTo>
                    <a:pt x="1642" y="1419"/>
                  </a:lnTo>
                  <a:lnTo>
                    <a:pt x="1656" y="1449"/>
                  </a:lnTo>
                  <a:lnTo>
                    <a:pt x="1668" y="1482"/>
                  </a:lnTo>
                  <a:lnTo>
                    <a:pt x="1674" y="1515"/>
                  </a:lnTo>
                  <a:lnTo>
                    <a:pt x="1676" y="1550"/>
                  </a:lnTo>
                  <a:lnTo>
                    <a:pt x="1674" y="1585"/>
                  </a:lnTo>
                  <a:lnTo>
                    <a:pt x="1668" y="1619"/>
                  </a:lnTo>
                  <a:lnTo>
                    <a:pt x="1656" y="1651"/>
                  </a:lnTo>
                  <a:lnTo>
                    <a:pt x="1642" y="1682"/>
                  </a:lnTo>
                  <a:lnTo>
                    <a:pt x="1625" y="1711"/>
                  </a:lnTo>
                  <a:lnTo>
                    <a:pt x="1603" y="1737"/>
                  </a:lnTo>
                  <a:lnTo>
                    <a:pt x="1576" y="1762"/>
                  </a:lnTo>
                  <a:lnTo>
                    <a:pt x="1547" y="1783"/>
                  </a:lnTo>
                  <a:lnTo>
                    <a:pt x="1515" y="1798"/>
                  </a:lnTo>
                  <a:lnTo>
                    <a:pt x="1482" y="1809"/>
                  </a:lnTo>
                  <a:lnTo>
                    <a:pt x="1449" y="1813"/>
                  </a:lnTo>
                  <a:lnTo>
                    <a:pt x="1414" y="1813"/>
                  </a:lnTo>
                  <a:lnTo>
                    <a:pt x="1380" y="1809"/>
                  </a:lnTo>
                  <a:lnTo>
                    <a:pt x="1347" y="1798"/>
                  </a:lnTo>
                  <a:lnTo>
                    <a:pt x="1316" y="1783"/>
                  </a:lnTo>
                  <a:lnTo>
                    <a:pt x="1286" y="1762"/>
                  </a:lnTo>
                  <a:lnTo>
                    <a:pt x="1259" y="1737"/>
                  </a:lnTo>
                  <a:lnTo>
                    <a:pt x="986" y="1441"/>
                  </a:lnTo>
                  <a:lnTo>
                    <a:pt x="934" y="1464"/>
                  </a:lnTo>
                  <a:lnTo>
                    <a:pt x="880" y="1483"/>
                  </a:lnTo>
                  <a:lnTo>
                    <a:pt x="826" y="1496"/>
                  </a:lnTo>
                  <a:lnTo>
                    <a:pt x="771" y="1504"/>
                  </a:lnTo>
                  <a:lnTo>
                    <a:pt x="716" y="1509"/>
                  </a:lnTo>
                  <a:lnTo>
                    <a:pt x="660" y="1508"/>
                  </a:lnTo>
                  <a:lnTo>
                    <a:pt x="605" y="1503"/>
                  </a:lnTo>
                  <a:lnTo>
                    <a:pt x="550" y="1493"/>
                  </a:lnTo>
                  <a:lnTo>
                    <a:pt x="496" y="1477"/>
                  </a:lnTo>
                  <a:lnTo>
                    <a:pt x="443" y="1458"/>
                  </a:lnTo>
                  <a:lnTo>
                    <a:pt x="391" y="1434"/>
                  </a:lnTo>
                  <a:lnTo>
                    <a:pt x="341" y="1404"/>
                  </a:lnTo>
                  <a:lnTo>
                    <a:pt x="293" y="1371"/>
                  </a:lnTo>
                  <a:lnTo>
                    <a:pt x="247" y="1332"/>
                  </a:lnTo>
                  <a:lnTo>
                    <a:pt x="204" y="1289"/>
                  </a:lnTo>
                  <a:lnTo>
                    <a:pt x="162" y="1240"/>
                  </a:lnTo>
                  <a:lnTo>
                    <a:pt x="126" y="1190"/>
                  </a:lnTo>
                  <a:lnTo>
                    <a:pt x="95" y="1137"/>
                  </a:lnTo>
                  <a:lnTo>
                    <a:pt x="68" y="1082"/>
                  </a:lnTo>
                  <a:lnTo>
                    <a:pt x="45" y="1024"/>
                  </a:lnTo>
                  <a:lnTo>
                    <a:pt x="27" y="966"/>
                  </a:lnTo>
                  <a:lnTo>
                    <a:pt x="13" y="906"/>
                  </a:lnTo>
                  <a:lnTo>
                    <a:pt x="4" y="846"/>
                  </a:lnTo>
                  <a:lnTo>
                    <a:pt x="0" y="785"/>
                  </a:lnTo>
                  <a:lnTo>
                    <a:pt x="0" y="724"/>
                  </a:lnTo>
                  <a:lnTo>
                    <a:pt x="4" y="663"/>
                  </a:lnTo>
                  <a:lnTo>
                    <a:pt x="13" y="602"/>
                  </a:lnTo>
                  <a:lnTo>
                    <a:pt x="27" y="543"/>
                  </a:lnTo>
                  <a:lnTo>
                    <a:pt x="45" y="485"/>
                  </a:lnTo>
                  <a:lnTo>
                    <a:pt x="67" y="427"/>
                  </a:lnTo>
                  <a:lnTo>
                    <a:pt x="94" y="373"/>
                  </a:lnTo>
                  <a:lnTo>
                    <a:pt x="126" y="319"/>
                  </a:lnTo>
                  <a:lnTo>
                    <a:pt x="162" y="268"/>
                  </a:lnTo>
                  <a:lnTo>
                    <a:pt x="203" y="220"/>
                  </a:lnTo>
                  <a:lnTo>
                    <a:pt x="247" y="176"/>
                  </a:lnTo>
                  <a:lnTo>
                    <a:pt x="294" y="137"/>
                  </a:lnTo>
                  <a:lnTo>
                    <a:pt x="343" y="103"/>
                  </a:lnTo>
                  <a:lnTo>
                    <a:pt x="394" y="74"/>
                  </a:lnTo>
                  <a:lnTo>
                    <a:pt x="447" y="49"/>
                  </a:lnTo>
                  <a:lnTo>
                    <a:pt x="501" y="29"/>
                  </a:lnTo>
                  <a:lnTo>
                    <a:pt x="556" y="15"/>
                  </a:lnTo>
                  <a:lnTo>
                    <a:pt x="612" y="5"/>
                  </a:lnTo>
                  <a:lnTo>
                    <a:pt x="668" y="0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395;p35">
              <a:extLst>
                <a:ext uri="{FF2B5EF4-FFF2-40B4-BE49-F238E27FC236}">
                  <a16:creationId xmlns:a16="http://schemas.microsoft.com/office/drawing/2014/main" id="{BCCDDC96-2F3F-4DBE-81A6-E1EB534B0E64}"/>
                </a:ext>
              </a:extLst>
            </p:cNvPr>
            <p:cNvSpPr/>
            <p:nvPr/>
          </p:nvSpPr>
          <p:spPr>
            <a:xfrm>
              <a:off x="2811463" y="4335463"/>
              <a:ext cx="217488" cy="274638"/>
            </a:xfrm>
            <a:custGeom>
              <a:avLst/>
              <a:gdLst/>
              <a:ahLst/>
              <a:cxnLst/>
              <a:rect l="l" t="t" r="r" b="b"/>
              <a:pathLst>
                <a:path w="1508" h="2083" extrusionOk="0">
                  <a:moveTo>
                    <a:pt x="316" y="0"/>
                  </a:moveTo>
                  <a:lnTo>
                    <a:pt x="459" y="30"/>
                  </a:lnTo>
                  <a:lnTo>
                    <a:pt x="582" y="149"/>
                  </a:lnTo>
                  <a:lnTo>
                    <a:pt x="619" y="254"/>
                  </a:lnTo>
                  <a:lnTo>
                    <a:pt x="647" y="352"/>
                  </a:lnTo>
                  <a:lnTo>
                    <a:pt x="841" y="542"/>
                  </a:lnTo>
                  <a:lnTo>
                    <a:pt x="891" y="559"/>
                  </a:lnTo>
                  <a:lnTo>
                    <a:pt x="960" y="441"/>
                  </a:lnTo>
                  <a:lnTo>
                    <a:pt x="1204" y="417"/>
                  </a:lnTo>
                  <a:lnTo>
                    <a:pt x="1249" y="400"/>
                  </a:lnTo>
                  <a:lnTo>
                    <a:pt x="1297" y="481"/>
                  </a:lnTo>
                  <a:lnTo>
                    <a:pt x="1340" y="564"/>
                  </a:lnTo>
                  <a:lnTo>
                    <a:pt x="1378" y="651"/>
                  </a:lnTo>
                  <a:lnTo>
                    <a:pt x="1411" y="741"/>
                  </a:lnTo>
                  <a:lnTo>
                    <a:pt x="1440" y="832"/>
                  </a:lnTo>
                  <a:lnTo>
                    <a:pt x="1464" y="927"/>
                  </a:lnTo>
                  <a:lnTo>
                    <a:pt x="1483" y="1022"/>
                  </a:lnTo>
                  <a:lnTo>
                    <a:pt x="1497" y="1121"/>
                  </a:lnTo>
                  <a:lnTo>
                    <a:pt x="1505" y="1221"/>
                  </a:lnTo>
                  <a:lnTo>
                    <a:pt x="1508" y="1322"/>
                  </a:lnTo>
                  <a:lnTo>
                    <a:pt x="1505" y="1425"/>
                  </a:lnTo>
                  <a:lnTo>
                    <a:pt x="1497" y="1526"/>
                  </a:lnTo>
                  <a:lnTo>
                    <a:pt x="1483" y="1623"/>
                  </a:lnTo>
                  <a:lnTo>
                    <a:pt x="1463" y="1720"/>
                  </a:lnTo>
                  <a:lnTo>
                    <a:pt x="1439" y="1815"/>
                  </a:lnTo>
                  <a:lnTo>
                    <a:pt x="1409" y="1907"/>
                  </a:lnTo>
                  <a:lnTo>
                    <a:pt x="1375" y="1996"/>
                  </a:lnTo>
                  <a:lnTo>
                    <a:pt x="1337" y="2083"/>
                  </a:lnTo>
                  <a:lnTo>
                    <a:pt x="1345" y="2015"/>
                  </a:lnTo>
                  <a:lnTo>
                    <a:pt x="1349" y="1945"/>
                  </a:lnTo>
                  <a:lnTo>
                    <a:pt x="1347" y="1877"/>
                  </a:lnTo>
                  <a:lnTo>
                    <a:pt x="1341" y="1808"/>
                  </a:lnTo>
                  <a:lnTo>
                    <a:pt x="1329" y="1741"/>
                  </a:lnTo>
                  <a:lnTo>
                    <a:pt x="1313" y="1675"/>
                  </a:lnTo>
                  <a:lnTo>
                    <a:pt x="1293" y="1610"/>
                  </a:lnTo>
                  <a:lnTo>
                    <a:pt x="1266" y="1547"/>
                  </a:lnTo>
                  <a:lnTo>
                    <a:pt x="1236" y="1486"/>
                  </a:lnTo>
                  <a:lnTo>
                    <a:pt x="1201" y="1429"/>
                  </a:lnTo>
                  <a:lnTo>
                    <a:pt x="1161" y="1373"/>
                  </a:lnTo>
                  <a:lnTo>
                    <a:pt x="1117" y="1321"/>
                  </a:lnTo>
                  <a:lnTo>
                    <a:pt x="1071" y="1276"/>
                  </a:lnTo>
                  <a:lnTo>
                    <a:pt x="1021" y="1233"/>
                  </a:lnTo>
                  <a:lnTo>
                    <a:pt x="969" y="1195"/>
                  </a:lnTo>
                  <a:lnTo>
                    <a:pt x="915" y="1162"/>
                  </a:lnTo>
                  <a:lnTo>
                    <a:pt x="859" y="1134"/>
                  </a:lnTo>
                  <a:lnTo>
                    <a:pt x="801" y="1111"/>
                  </a:lnTo>
                  <a:lnTo>
                    <a:pt x="741" y="1093"/>
                  </a:lnTo>
                  <a:lnTo>
                    <a:pt x="680" y="1080"/>
                  </a:lnTo>
                  <a:lnTo>
                    <a:pt x="617" y="1072"/>
                  </a:lnTo>
                  <a:lnTo>
                    <a:pt x="554" y="1069"/>
                  </a:lnTo>
                  <a:lnTo>
                    <a:pt x="484" y="1072"/>
                  </a:lnTo>
                  <a:lnTo>
                    <a:pt x="416" y="1082"/>
                  </a:lnTo>
                  <a:lnTo>
                    <a:pt x="349" y="1098"/>
                  </a:lnTo>
                  <a:lnTo>
                    <a:pt x="283" y="1120"/>
                  </a:lnTo>
                  <a:lnTo>
                    <a:pt x="220" y="1148"/>
                  </a:lnTo>
                  <a:lnTo>
                    <a:pt x="160" y="1182"/>
                  </a:lnTo>
                  <a:lnTo>
                    <a:pt x="338" y="952"/>
                  </a:lnTo>
                  <a:lnTo>
                    <a:pt x="591" y="812"/>
                  </a:lnTo>
                  <a:lnTo>
                    <a:pt x="738" y="833"/>
                  </a:lnTo>
                  <a:lnTo>
                    <a:pt x="751" y="755"/>
                  </a:lnTo>
                  <a:lnTo>
                    <a:pt x="570" y="556"/>
                  </a:lnTo>
                  <a:lnTo>
                    <a:pt x="500" y="407"/>
                  </a:lnTo>
                  <a:lnTo>
                    <a:pt x="400" y="407"/>
                  </a:lnTo>
                  <a:lnTo>
                    <a:pt x="338" y="367"/>
                  </a:lnTo>
                  <a:lnTo>
                    <a:pt x="203" y="345"/>
                  </a:lnTo>
                  <a:lnTo>
                    <a:pt x="175" y="519"/>
                  </a:lnTo>
                  <a:lnTo>
                    <a:pt x="12" y="484"/>
                  </a:lnTo>
                  <a:lnTo>
                    <a:pt x="0" y="375"/>
                  </a:lnTo>
                  <a:lnTo>
                    <a:pt x="125" y="345"/>
                  </a:lnTo>
                  <a:lnTo>
                    <a:pt x="166" y="151"/>
                  </a:lnTo>
                  <a:lnTo>
                    <a:pt x="291" y="207"/>
                  </a:lnTo>
                  <a:lnTo>
                    <a:pt x="287" y="289"/>
                  </a:lnTo>
                  <a:lnTo>
                    <a:pt x="382" y="332"/>
                  </a:lnTo>
                  <a:lnTo>
                    <a:pt x="445" y="351"/>
                  </a:lnTo>
                  <a:lnTo>
                    <a:pt x="522" y="308"/>
                  </a:lnTo>
                  <a:lnTo>
                    <a:pt x="453" y="220"/>
                  </a:lnTo>
                  <a:lnTo>
                    <a:pt x="313" y="71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396;p35">
              <a:extLst>
                <a:ext uri="{FF2B5EF4-FFF2-40B4-BE49-F238E27FC236}">
                  <a16:creationId xmlns:a16="http://schemas.microsoft.com/office/drawing/2014/main" id="{BB956E78-F97F-498D-BD8A-713975D9FDF6}"/>
                </a:ext>
              </a:extLst>
            </p:cNvPr>
            <p:cNvSpPr/>
            <p:nvPr/>
          </p:nvSpPr>
          <p:spPr>
            <a:xfrm>
              <a:off x="2786063" y="4497388"/>
              <a:ext cx="30163" cy="26988"/>
            </a:xfrm>
            <a:custGeom>
              <a:avLst/>
              <a:gdLst/>
              <a:ahLst/>
              <a:cxnLst/>
              <a:rect l="l" t="t" r="r" b="b"/>
              <a:pathLst>
                <a:path w="208" h="197" extrusionOk="0">
                  <a:moveTo>
                    <a:pt x="118" y="0"/>
                  </a:moveTo>
                  <a:lnTo>
                    <a:pt x="208" y="45"/>
                  </a:lnTo>
                  <a:lnTo>
                    <a:pt x="186" y="66"/>
                  </a:lnTo>
                  <a:lnTo>
                    <a:pt x="165" y="89"/>
                  </a:lnTo>
                  <a:lnTo>
                    <a:pt x="147" y="109"/>
                  </a:lnTo>
                  <a:lnTo>
                    <a:pt x="130" y="131"/>
                  </a:lnTo>
                  <a:lnTo>
                    <a:pt x="81" y="132"/>
                  </a:lnTo>
                  <a:lnTo>
                    <a:pt x="29" y="197"/>
                  </a:lnTo>
                  <a:lnTo>
                    <a:pt x="0" y="61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397;p35">
              <a:extLst>
                <a:ext uri="{FF2B5EF4-FFF2-40B4-BE49-F238E27FC236}">
                  <a16:creationId xmlns:a16="http://schemas.microsoft.com/office/drawing/2014/main" id="{F1CF80FB-47C9-4617-90A4-712A12B45567}"/>
                </a:ext>
              </a:extLst>
            </p:cNvPr>
            <p:cNvSpPr/>
            <p:nvPr/>
          </p:nvSpPr>
          <p:spPr>
            <a:xfrm>
              <a:off x="2860675" y="4702175"/>
              <a:ext cx="52388" cy="20638"/>
            </a:xfrm>
            <a:custGeom>
              <a:avLst/>
              <a:gdLst/>
              <a:ahLst/>
              <a:cxnLst/>
              <a:rect l="l" t="t" r="r" b="b"/>
              <a:pathLst>
                <a:path w="368" h="153" extrusionOk="0">
                  <a:moveTo>
                    <a:pt x="368" y="0"/>
                  </a:moveTo>
                  <a:lnTo>
                    <a:pt x="298" y="38"/>
                  </a:lnTo>
                  <a:lnTo>
                    <a:pt x="227" y="73"/>
                  </a:lnTo>
                  <a:lnTo>
                    <a:pt x="152" y="105"/>
                  </a:lnTo>
                  <a:lnTo>
                    <a:pt x="77" y="131"/>
                  </a:lnTo>
                  <a:lnTo>
                    <a:pt x="0" y="153"/>
                  </a:lnTo>
                  <a:lnTo>
                    <a:pt x="28" y="44"/>
                  </a:lnTo>
                  <a:lnTo>
                    <a:pt x="83" y="5"/>
                  </a:lnTo>
                  <a:lnTo>
                    <a:pt x="148" y="13"/>
                  </a:lnTo>
                  <a:lnTo>
                    <a:pt x="215" y="16"/>
                  </a:lnTo>
                  <a:lnTo>
                    <a:pt x="266" y="14"/>
                  </a:lnTo>
                  <a:lnTo>
                    <a:pt x="317" y="9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398;p35">
              <a:extLst>
                <a:ext uri="{FF2B5EF4-FFF2-40B4-BE49-F238E27FC236}">
                  <a16:creationId xmlns:a16="http://schemas.microsoft.com/office/drawing/2014/main" id="{D2FB3856-7365-4EC0-87DD-EA1B9667D7CC}"/>
                </a:ext>
              </a:extLst>
            </p:cNvPr>
            <p:cNvSpPr/>
            <p:nvPr/>
          </p:nvSpPr>
          <p:spPr>
            <a:xfrm>
              <a:off x="2587625" y="4395788"/>
              <a:ext cx="249238" cy="333375"/>
            </a:xfrm>
            <a:custGeom>
              <a:avLst/>
              <a:gdLst/>
              <a:ahLst/>
              <a:cxnLst/>
              <a:rect l="l" t="t" r="r" b="b"/>
              <a:pathLst>
                <a:path w="1723" h="2519" extrusionOk="0">
                  <a:moveTo>
                    <a:pt x="320" y="0"/>
                  </a:moveTo>
                  <a:lnTo>
                    <a:pt x="210" y="95"/>
                  </a:lnTo>
                  <a:lnTo>
                    <a:pt x="296" y="157"/>
                  </a:lnTo>
                  <a:lnTo>
                    <a:pt x="468" y="157"/>
                  </a:lnTo>
                  <a:lnTo>
                    <a:pt x="724" y="107"/>
                  </a:lnTo>
                  <a:lnTo>
                    <a:pt x="884" y="389"/>
                  </a:lnTo>
                  <a:lnTo>
                    <a:pt x="884" y="655"/>
                  </a:lnTo>
                  <a:lnTo>
                    <a:pt x="1103" y="976"/>
                  </a:lnTo>
                  <a:lnTo>
                    <a:pt x="1141" y="976"/>
                  </a:lnTo>
                  <a:lnTo>
                    <a:pt x="1141" y="862"/>
                  </a:lnTo>
                  <a:lnTo>
                    <a:pt x="1225" y="1054"/>
                  </a:lnTo>
                  <a:lnTo>
                    <a:pt x="1389" y="1094"/>
                  </a:lnTo>
                  <a:lnTo>
                    <a:pt x="1365" y="1153"/>
                  </a:lnTo>
                  <a:lnTo>
                    <a:pt x="1344" y="1213"/>
                  </a:lnTo>
                  <a:lnTo>
                    <a:pt x="1328" y="1277"/>
                  </a:lnTo>
                  <a:lnTo>
                    <a:pt x="1316" y="1341"/>
                  </a:lnTo>
                  <a:lnTo>
                    <a:pt x="1309" y="1406"/>
                  </a:lnTo>
                  <a:lnTo>
                    <a:pt x="1307" y="1472"/>
                  </a:lnTo>
                  <a:lnTo>
                    <a:pt x="1309" y="1542"/>
                  </a:lnTo>
                  <a:lnTo>
                    <a:pt x="1317" y="1609"/>
                  </a:lnTo>
                  <a:lnTo>
                    <a:pt x="1329" y="1676"/>
                  </a:lnTo>
                  <a:lnTo>
                    <a:pt x="1346" y="1741"/>
                  </a:lnTo>
                  <a:lnTo>
                    <a:pt x="1368" y="1803"/>
                  </a:lnTo>
                  <a:lnTo>
                    <a:pt x="1394" y="1865"/>
                  </a:lnTo>
                  <a:lnTo>
                    <a:pt x="1424" y="1923"/>
                  </a:lnTo>
                  <a:lnTo>
                    <a:pt x="1459" y="1979"/>
                  </a:lnTo>
                  <a:lnTo>
                    <a:pt x="1498" y="2032"/>
                  </a:lnTo>
                  <a:lnTo>
                    <a:pt x="1541" y="2083"/>
                  </a:lnTo>
                  <a:lnTo>
                    <a:pt x="1583" y="2126"/>
                  </a:lnTo>
                  <a:lnTo>
                    <a:pt x="1628" y="2165"/>
                  </a:lnTo>
                  <a:lnTo>
                    <a:pt x="1675" y="2200"/>
                  </a:lnTo>
                  <a:lnTo>
                    <a:pt x="1723" y="2230"/>
                  </a:lnTo>
                  <a:lnTo>
                    <a:pt x="1718" y="2251"/>
                  </a:lnTo>
                  <a:lnTo>
                    <a:pt x="1714" y="2268"/>
                  </a:lnTo>
                  <a:lnTo>
                    <a:pt x="1711" y="2283"/>
                  </a:lnTo>
                  <a:lnTo>
                    <a:pt x="1708" y="2294"/>
                  </a:lnTo>
                  <a:lnTo>
                    <a:pt x="1706" y="2302"/>
                  </a:lnTo>
                  <a:lnTo>
                    <a:pt x="1706" y="2304"/>
                  </a:lnTo>
                  <a:lnTo>
                    <a:pt x="1722" y="2505"/>
                  </a:lnTo>
                  <a:lnTo>
                    <a:pt x="1659" y="2513"/>
                  </a:lnTo>
                  <a:lnTo>
                    <a:pt x="1594" y="2517"/>
                  </a:lnTo>
                  <a:lnTo>
                    <a:pt x="1530" y="2519"/>
                  </a:lnTo>
                  <a:lnTo>
                    <a:pt x="1433" y="2516"/>
                  </a:lnTo>
                  <a:lnTo>
                    <a:pt x="1338" y="2506"/>
                  </a:lnTo>
                  <a:lnTo>
                    <a:pt x="1245" y="2490"/>
                  </a:lnTo>
                  <a:lnTo>
                    <a:pt x="1154" y="2468"/>
                  </a:lnTo>
                  <a:lnTo>
                    <a:pt x="1064" y="2441"/>
                  </a:lnTo>
                  <a:lnTo>
                    <a:pt x="977" y="2407"/>
                  </a:lnTo>
                  <a:lnTo>
                    <a:pt x="893" y="2369"/>
                  </a:lnTo>
                  <a:lnTo>
                    <a:pt x="810" y="2325"/>
                  </a:lnTo>
                  <a:lnTo>
                    <a:pt x="732" y="2276"/>
                  </a:lnTo>
                  <a:lnTo>
                    <a:pt x="656" y="2222"/>
                  </a:lnTo>
                  <a:lnTo>
                    <a:pt x="583" y="2164"/>
                  </a:lnTo>
                  <a:lnTo>
                    <a:pt x="514" y="2101"/>
                  </a:lnTo>
                  <a:lnTo>
                    <a:pt x="448" y="2034"/>
                  </a:lnTo>
                  <a:lnTo>
                    <a:pt x="387" y="1963"/>
                  </a:lnTo>
                  <a:lnTo>
                    <a:pt x="328" y="1888"/>
                  </a:lnTo>
                  <a:lnTo>
                    <a:pt x="274" y="1809"/>
                  </a:lnTo>
                  <a:lnTo>
                    <a:pt x="225" y="1727"/>
                  </a:lnTo>
                  <a:lnTo>
                    <a:pt x="180" y="1641"/>
                  </a:lnTo>
                  <a:lnTo>
                    <a:pt x="139" y="1553"/>
                  </a:lnTo>
                  <a:lnTo>
                    <a:pt x="103" y="1461"/>
                  </a:lnTo>
                  <a:lnTo>
                    <a:pt x="72" y="1367"/>
                  </a:lnTo>
                  <a:lnTo>
                    <a:pt x="47" y="1270"/>
                  </a:lnTo>
                  <a:lnTo>
                    <a:pt x="27" y="1171"/>
                  </a:lnTo>
                  <a:lnTo>
                    <a:pt x="12" y="1070"/>
                  </a:lnTo>
                  <a:lnTo>
                    <a:pt x="3" y="968"/>
                  </a:lnTo>
                  <a:lnTo>
                    <a:pt x="0" y="862"/>
                  </a:lnTo>
                  <a:lnTo>
                    <a:pt x="3" y="761"/>
                  </a:lnTo>
                  <a:lnTo>
                    <a:pt x="11" y="662"/>
                  </a:lnTo>
                  <a:lnTo>
                    <a:pt x="25" y="565"/>
                  </a:lnTo>
                  <a:lnTo>
                    <a:pt x="44" y="470"/>
                  </a:lnTo>
                  <a:lnTo>
                    <a:pt x="68" y="376"/>
                  </a:lnTo>
                  <a:lnTo>
                    <a:pt x="96" y="285"/>
                  </a:lnTo>
                  <a:lnTo>
                    <a:pt x="131" y="197"/>
                  </a:lnTo>
                  <a:lnTo>
                    <a:pt x="168" y="111"/>
                  </a:lnTo>
                  <a:lnTo>
                    <a:pt x="210" y="27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399;p35">
              <a:extLst>
                <a:ext uri="{FF2B5EF4-FFF2-40B4-BE49-F238E27FC236}">
                  <a16:creationId xmlns:a16="http://schemas.microsoft.com/office/drawing/2014/main" id="{E5CC450A-B823-4244-A50F-A17E20C51843}"/>
                </a:ext>
              </a:extLst>
            </p:cNvPr>
            <p:cNvSpPr/>
            <p:nvPr/>
          </p:nvSpPr>
          <p:spPr>
            <a:xfrm>
              <a:off x="2638425" y="4291013"/>
              <a:ext cx="263525" cy="79375"/>
            </a:xfrm>
            <a:custGeom>
              <a:avLst/>
              <a:gdLst/>
              <a:ahLst/>
              <a:cxnLst/>
              <a:rect l="l" t="t" r="r" b="b"/>
              <a:pathLst>
                <a:path w="1831" h="603" extrusionOk="0">
                  <a:moveTo>
                    <a:pt x="782" y="179"/>
                  </a:moveTo>
                  <a:lnTo>
                    <a:pt x="779" y="185"/>
                  </a:lnTo>
                  <a:lnTo>
                    <a:pt x="773" y="194"/>
                  </a:lnTo>
                  <a:lnTo>
                    <a:pt x="763" y="204"/>
                  </a:lnTo>
                  <a:lnTo>
                    <a:pt x="750" y="214"/>
                  </a:lnTo>
                  <a:lnTo>
                    <a:pt x="737" y="225"/>
                  </a:lnTo>
                  <a:lnTo>
                    <a:pt x="724" y="235"/>
                  </a:lnTo>
                  <a:lnTo>
                    <a:pt x="711" y="246"/>
                  </a:lnTo>
                  <a:lnTo>
                    <a:pt x="699" y="254"/>
                  </a:lnTo>
                  <a:lnTo>
                    <a:pt x="690" y="261"/>
                  </a:lnTo>
                  <a:lnTo>
                    <a:pt x="683" y="266"/>
                  </a:lnTo>
                  <a:lnTo>
                    <a:pt x="681" y="267"/>
                  </a:lnTo>
                  <a:lnTo>
                    <a:pt x="782" y="331"/>
                  </a:lnTo>
                  <a:lnTo>
                    <a:pt x="990" y="271"/>
                  </a:lnTo>
                  <a:lnTo>
                    <a:pt x="941" y="179"/>
                  </a:lnTo>
                  <a:lnTo>
                    <a:pt x="851" y="210"/>
                  </a:lnTo>
                  <a:lnTo>
                    <a:pt x="782" y="179"/>
                  </a:lnTo>
                  <a:close/>
                  <a:moveTo>
                    <a:pt x="1401" y="72"/>
                  </a:moveTo>
                  <a:lnTo>
                    <a:pt x="1244" y="166"/>
                  </a:lnTo>
                  <a:lnTo>
                    <a:pt x="1155" y="226"/>
                  </a:lnTo>
                  <a:lnTo>
                    <a:pt x="1217" y="270"/>
                  </a:lnTo>
                  <a:lnTo>
                    <a:pt x="1356" y="255"/>
                  </a:lnTo>
                  <a:lnTo>
                    <a:pt x="1502" y="135"/>
                  </a:lnTo>
                  <a:lnTo>
                    <a:pt x="1401" y="72"/>
                  </a:lnTo>
                  <a:close/>
                  <a:moveTo>
                    <a:pt x="1180" y="0"/>
                  </a:moveTo>
                  <a:lnTo>
                    <a:pt x="1180" y="0"/>
                  </a:lnTo>
                  <a:lnTo>
                    <a:pt x="1267" y="4"/>
                  </a:lnTo>
                  <a:lnTo>
                    <a:pt x="1352" y="11"/>
                  </a:lnTo>
                  <a:lnTo>
                    <a:pt x="1436" y="24"/>
                  </a:lnTo>
                  <a:lnTo>
                    <a:pt x="1519" y="43"/>
                  </a:lnTo>
                  <a:lnTo>
                    <a:pt x="1600" y="66"/>
                  </a:lnTo>
                  <a:lnTo>
                    <a:pt x="1679" y="93"/>
                  </a:lnTo>
                  <a:lnTo>
                    <a:pt x="1756" y="124"/>
                  </a:lnTo>
                  <a:lnTo>
                    <a:pt x="1831" y="160"/>
                  </a:lnTo>
                  <a:lnTo>
                    <a:pt x="1776" y="169"/>
                  </a:lnTo>
                  <a:lnTo>
                    <a:pt x="1626" y="145"/>
                  </a:lnTo>
                  <a:lnTo>
                    <a:pt x="1521" y="221"/>
                  </a:lnTo>
                  <a:lnTo>
                    <a:pt x="1445" y="311"/>
                  </a:lnTo>
                  <a:lnTo>
                    <a:pt x="1171" y="338"/>
                  </a:lnTo>
                  <a:lnTo>
                    <a:pt x="1059" y="319"/>
                  </a:lnTo>
                  <a:lnTo>
                    <a:pt x="981" y="449"/>
                  </a:lnTo>
                  <a:lnTo>
                    <a:pt x="757" y="463"/>
                  </a:lnTo>
                  <a:lnTo>
                    <a:pt x="616" y="420"/>
                  </a:lnTo>
                  <a:lnTo>
                    <a:pt x="490" y="494"/>
                  </a:lnTo>
                  <a:lnTo>
                    <a:pt x="218" y="535"/>
                  </a:lnTo>
                  <a:lnTo>
                    <a:pt x="0" y="603"/>
                  </a:lnTo>
                  <a:lnTo>
                    <a:pt x="0" y="603"/>
                  </a:lnTo>
                  <a:lnTo>
                    <a:pt x="58" y="531"/>
                  </a:lnTo>
                  <a:lnTo>
                    <a:pt x="120" y="463"/>
                  </a:lnTo>
                  <a:lnTo>
                    <a:pt x="185" y="399"/>
                  </a:lnTo>
                  <a:lnTo>
                    <a:pt x="253" y="338"/>
                  </a:lnTo>
                  <a:lnTo>
                    <a:pt x="325" y="283"/>
                  </a:lnTo>
                  <a:lnTo>
                    <a:pt x="400" y="232"/>
                  </a:lnTo>
                  <a:lnTo>
                    <a:pt x="477" y="185"/>
                  </a:lnTo>
                  <a:lnTo>
                    <a:pt x="558" y="144"/>
                  </a:lnTo>
                  <a:lnTo>
                    <a:pt x="640" y="107"/>
                  </a:lnTo>
                  <a:lnTo>
                    <a:pt x="725" y="75"/>
                  </a:lnTo>
                  <a:lnTo>
                    <a:pt x="813" y="49"/>
                  </a:lnTo>
                  <a:lnTo>
                    <a:pt x="902" y="27"/>
                  </a:lnTo>
                  <a:lnTo>
                    <a:pt x="992" y="13"/>
                  </a:lnTo>
                  <a:lnTo>
                    <a:pt x="1086" y="4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" name="Google Shape;400;p35">
            <a:extLst>
              <a:ext uri="{FF2B5EF4-FFF2-40B4-BE49-F238E27FC236}">
                <a16:creationId xmlns:a16="http://schemas.microsoft.com/office/drawing/2014/main" id="{79E6D951-A457-4C71-943A-897438D949B0}"/>
              </a:ext>
            </a:extLst>
          </p:cNvPr>
          <p:cNvGrpSpPr/>
          <p:nvPr/>
        </p:nvGrpSpPr>
        <p:grpSpPr>
          <a:xfrm>
            <a:off x="2474599" y="2954843"/>
            <a:ext cx="579062" cy="528864"/>
            <a:chOff x="9209088" y="5059363"/>
            <a:chExt cx="300038" cy="441324"/>
          </a:xfrm>
          <a:solidFill>
            <a:srgbClr val="002060"/>
          </a:solidFill>
        </p:grpSpPr>
        <p:sp>
          <p:nvSpPr>
            <p:cNvPr id="58" name="Google Shape;401;p35">
              <a:extLst>
                <a:ext uri="{FF2B5EF4-FFF2-40B4-BE49-F238E27FC236}">
                  <a16:creationId xmlns:a16="http://schemas.microsoft.com/office/drawing/2014/main" id="{F3816ACE-35B4-4C8B-AAEC-FF8597B2C8E6}"/>
                </a:ext>
              </a:extLst>
            </p:cNvPr>
            <p:cNvSpPr/>
            <p:nvPr/>
          </p:nvSpPr>
          <p:spPr>
            <a:xfrm>
              <a:off x="9313863" y="5059363"/>
              <a:ext cx="90488" cy="90487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343" y="0"/>
                  </a:moveTo>
                  <a:lnTo>
                    <a:pt x="390" y="3"/>
                  </a:lnTo>
                  <a:lnTo>
                    <a:pt x="435" y="12"/>
                  </a:lnTo>
                  <a:lnTo>
                    <a:pt x="477" y="27"/>
                  </a:lnTo>
                  <a:lnTo>
                    <a:pt x="517" y="46"/>
                  </a:lnTo>
                  <a:lnTo>
                    <a:pt x="553" y="71"/>
                  </a:lnTo>
                  <a:lnTo>
                    <a:pt x="586" y="100"/>
                  </a:lnTo>
                  <a:lnTo>
                    <a:pt x="615" y="133"/>
                  </a:lnTo>
                  <a:lnTo>
                    <a:pt x="640" y="169"/>
                  </a:lnTo>
                  <a:lnTo>
                    <a:pt x="659" y="209"/>
                  </a:lnTo>
                  <a:lnTo>
                    <a:pt x="674" y="251"/>
                  </a:lnTo>
                  <a:lnTo>
                    <a:pt x="683" y="296"/>
                  </a:lnTo>
                  <a:lnTo>
                    <a:pt x="686" y="342"/>
                  </a:lnTo>
                  <a:lnTo>
                    <a:pt x="683" y="389"/>
                  </a:lnTo>
                  <a:lnTo>
                    <a:pt x="674" y="434"/>
                  </a:lnTo>
                  <a:lnTo>
                    <a:pt x="659" y="476"/>
                  </a:lnTo>
                  <a:lnTo>
                    <a:pt x="640" y="516"/>
                  </a:lnTo>
                  <a:lnTo>
                    <a:pt x="615" y="552"/>
                  </a:lnTo>
                  <a:lnTo>
                    <a:pt x="586" y="585"/>
                  </a:lnTo>
                  <a:lnTo>
                    <a:pt x="553" y="614"/>
                  </a:lnTo>
                  <a:lnTo>
                    <a:pt x="517" y="639"/>
                  </a:lnTo>
                  <a:lnTo>
                    <a:pt x="477" y="659"/>
                  </a:lnTo>
                  <a:lnTo>
                    <a:pt x="435" y="674"/>
                  </a:lnTo>
                  <a:lnTo>
                    <a:pt x="390" y="682"/>
                  </a:lnTo>
                  <a:lnTo>
                    <a:pt x="343" y="686"/>
                  </a:lnTo>
                  <a:lnTo>
                    <a:pt x="296" y="682"/>
                  </a:lnTo>
                  <a:lnTo>
                    <a:pt x="252" y="674"/>
                  </a:lnTo>
                  <a:lnTo>
                    <a:pt x="210" y="659"/>
                  </a:lnTo>
                  <a:lnTo>
                    <a:pt x="170" y="639"/>
                  </a:lnTo>
                  <a:lnTo>
                    <a:pt x="134" y="614"/>
                  </a:lnTo>
                  <a:lnTo>
                    <a:pt x="101" y="585"/>
                  </a:lnTo>
                  <a:lnTo>
                    <a:pt x="72" y="552"/>
                  </a:lnTo>
                  <a:lnTo>
                    <a:pt x="48" y="516"/>
                  </a:lnTo>
                  <a:lnTo>
                    <a:pt x="27" y="476"/>
                  </a:lnTo>
                  <a:lnTo>
                    <a:pt x="13" y="434"/>
                  </a:lnTo>
                  <a:lnTo>
                    <a:pt x="4" y="389"/>
                  </a:lnTo>
                  <a:lnTo>
                    <a:pt x="0" y="342"/>
                  </a:lnTo>
                  <a:lnTo>
                    <a:pt x="4" y="296"/>
                  </a:lnTo>
                  <a:lnTo>
                    <a:pt x="13" y="251"/>
                  </a:lnTo>
                  <a:lnTo>
                    <a:pt x="27" y="209"/>
                  </a:lnTo>
                  <a:lnTo>
                    <a:pt x="48" y="169"/>
                  </a:lnTo>
                  <a:lnTo>
                    <a:pt x="72" y="133"/>
                  </a:lnTo>
                  <a:lnTo>
                    <a:pt x="101" y="100"/>
                  </a:lnTo>
                  <a:lnTo>
                    <a:pt x="134" y="71"/>
                  </a:lnTo>
                  <a:lnTo>
                    <a:pt x="170" y="46"/>
                  </a:lnTo>
                  <a:lnTo>
                    <a:pt x="210" y="27"/>
                  </a:lnTo>
                  <a:lnTo>
                    <a:pt x="252" y="12"/>
                  </a:lnTo>
                  <a:lnTo>
                    <a:pt x="296" y="3"/>
                  </a:lnTo>
                  <a:lnTo>
                    <a:pt x="3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402;p35">
              <a:extLst>
                <a:ext uri="{FF2B5EF4-FFF2-40B4-BE49-F238E27FC236}">
                  <a16:creationId xmlns:a16="http://schemas.microsoft.com/office/drawing/2014/main" id="{44AB0677-21CE-42D1-A21F-6A4307E914F5}"/>
                </a:ext>
              </a:extLst>
            </p:cNvPr>
            <p:cNvSpPr/>
            <p:nvPr/>
          </p:nvSpPr>
          <p:spPr>
            <a:xfrm>
              <a:off x="9288463" y="5156200"/>
              <a:ext cx="141288" cy="344487"/>
            </a:xfrm>
            <a:custGeom>
              <a:avLst/>
              <a:gdLst/>
              <a:ahLst/>
              <a:cxnLst/>
              <a:rect l="l" t="t" r="r" b="b"/>
              <a:pathLst>
                <a:path w="1073" h="2605" extrusionOk="0">
                  <a:moveTo>
                    <a:pt x="145" y="0"/>
                  </a:moveTo>
                  <a:lnTo>
                    <a:pt x="925" y="1"/>
                  </a:lnTo>
                  <a:lnTo>
                    <a:pt x="954" y="4"/>
                  </a:lnTo>
                  <a:lnTo>
                    <a:pt x="982" y="12"/>
                  </a:lnTo>
                  <a:lnTo>
                    <a:pt x="1007" y="26"/>
                  </a:lnTo>
                  <a:lnTo>
                    <a:pt x="1029" y="45"/>
                  </a:lnTo>
                  <a:lnTo>
                    <a:pt x="1048" y="66"/>
                  </a:lnTo>
                  <a:lnTo>
                    <a:pt x="1061" y="91"/>
                  </a:lnTo>
                  <a:lnTo>
                    <a:pt x="1069" y="119"/>
                  </a:lnTo>
                  <a:lnTo>
                    <a:pt x="1073" y="149"/>
                  </a:lnTo>
                  <a:lnTo>
                    <a:pt x="1073" y="1389"/>
                  </a:lnTo>
                  <a:lnTo>
                    <a:pt x="1069" y="1419"/>
                  </a:lnTo>
                  <a:lnTo>
                    <a:pt x="1061" y="1447"/>
                  </a:lnTo>
                  <a:lnTo>
                    <a:pt x="1048" y="1472"/>
                  </a:lnTo>
                  <a:lnTo>
                    <a:pt x="1029" y="1495"/>
                  </a:lnTo>
                  <a:lnTo>
                    <a:pt x="1007" y="1512"/>
                  </a:lnTo>
                  <a:lnTo>
                    <a:pt x="982" y="1526"/>
                  </a:lnTo>
                  <a:lnTo>
                    <a:pt x="954" y="1535"/>
                  </a:lnTo>
                  <a:lnTo>
                    <a:pt x="925" y="1538"/>
                  </a:lnTo>
                  <a:lnTo>
                    <a:pt x="900" y="1536"/>
                  </a:lnTo>
                  <a:lnTo>
                    <a:pt x="876" y="1530"/>
                  </a:lnTo>
                  <a:lnTo>
                    <a:pt x="854" y="1520"/>
                  </a:lnTo>
                  <a:lnTo>
                    <a:pt x="835" y="1508"/>
                  </a:lnTo>
                  <a:lnTo>
                    <a:pt x="835" y="2456"/>
                  </a:lnTo>
                  <a:lnTo>
                    <a:pt x="833" y="2486"/>
                  </a:lnTo>
                  <a:lnTo>
                    <a:pt x="824" y="2515"/>
                  </a:lnTo>
                  <a:lnTo>
                    <a:pt x="810" y="2539"/>
                  </a:lnTo>
                  <a:lnTo>
                    <a:pt x="792" y="2561"/>
                  </a:lnTo>
                  <a:lnTo>
                    <a:pt x="770" y="2579"/>
                  </a:lnTo>
                  <a:lnTo>
                    <a:pt x="744" y="2593"/>
                  </a:lnTo>
                  <a:lnTo>
                    <a:pt x="717" y="2602"/>
                  </a:lnTo>
                  <a:lnTo>
                    <a:pt x="687" y="2605"/>
                  </a:lnTo>
                  <a:lnTo>
                    <a:pt x="657" y="2602"/>
                  </a:lnTo>
                  <a:lnTo>
                    <a:pt x="629" y="2593"/>
                  </a:lnTo>
                  <a:lnTo>
                    <a:pt x="604" y="2579"/>
                  </a:lnTo>
                  <a:lnTo>
                    <a:pt x="582" y="2561"/>
                  </a:lnTo>
                  <a:lnTo>
                    <a:pt x="564" y="2539"/>
                  </a:lnTo>
                  <a:lnTo>
                    <a:pt x="551" y="2515"/>
                  </a:lnTo>
                  <a:lnTo>
                    <a:pt x="542" y="2486"/>
                  </a:lnTo>
                  <a:lnTo>
                    <a:pt x="539" y="2456"/>
                  </a:lnTo>
                  <a:lnTo>
                    <a:pt x="535" y="2456"/>
                  </a:lnTo>
                  <a:lnTo>
                    <a:pt x="532" y="2486"/>
                  </a:lnTo>
                  <a:lnTo>
                    <a:pt x="523" y="2515"/>
                  </a:lnTo>
                  <a:lnTo>
                    <a:pt x="509" y="2539"/>
                  </a:lnTo>
                  <a:lnTo>
                    <a:pt x="492" y="2561"/>
                  </a:lnTo>
                  <a:lnTo>
                    <a:pt x="469" y="2579"/>
                  </a:lnTo>
                  <a:lnTo>
                    <a:pt x="444" y="2593"/>
                  </a:lnTo>
                  <a:lnTo>
                    <a:pt x="416" y="2602"/>
                  </a:lnTo>
                  <a:lnTo>
                    <a:pt x="386" y="2605"/>
                  </a:lnTo>
                  <a:lnTo>
                    <a:pt x="357" y="2602"/>
                  </a:lnTo>
                  <a:lnTo>
                    <a:pt x="328" y="2593"/>
                  </a:lnTo>
                  <a:lnTo>
                    <a:pt x="304" y="2579"/>
                  </a:lnTo>
                  <a:lnTo>
                    <a:pt x="281" y="2561"/>
                  </a:lnTo>
                  <a:lnTo>
                    <a:pt x="263" y="2539"/>
                  </a:lnTo>
                  <a:lnTo>
                    <a:pt x="250" y="2515"/>
                  </a:lnTo>
                  <a:lnTo>
                    <a:pt x="241" y="2486"/>
                  </a:lnTo>
                  <a:lnTo>
                    <a:pt x="238" y="2456"/>
                  </a:lnTo>
                  <a:lnTo>
                    <a:pt x="238" y="1507"/>
                  </a:lnTo>
                  <a:lnTo>
                    <a:pt x="218" y="1520"/>
                  </a:lnTo>
                  <a:lnTo>
                    <a:pt x="197" y="1530"/>
                  </a:lnTo>
                  <a:lnTo>
                    <a:pt x="173" y="1536"/>
                  </a:lnTo>
                  <a:lnTo>
                    <a:pt x="148" y="1538"/>
                  </a:lnTo>
                  <a:lnTo>
                    <a:pt x="119" y="1535"/>
                  </a:lnTo>
                  <a:lnTo>
                    <a:pt x="91" y="1526"/>
                  </a:lnTo>
                  <a:lnTo>
                    <a:pt x="66" y="1512"/>
                  </a:lnTo>
                  <a:lnTo>
                    <a:pt x="43" y="1495"/>
                  </a:lnTo>
                  <a:lnTo>
                    <a:pt x="25" y="1472"/>
                  </a:lnTo>
                  <a:lnTo>
                    <a:pt x="12" y="1447"/>
                  </a:lnTo>
                  <a:lnTo>
                    <a:pt x="3" y="1419"/>
                  </a:lnTo>
                  <a:lnTo>
                    <a:pt x="0" y="138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2"/>
                  </a:lnTo>
                  <a:lnTo>
                    <a:pt x="25" y="67"/>
                  </a:lnTo>
                  <a:lnTo>
                    <a:pt x="42" y="46"/>
                  </a:lnTo>
                  <a:lnTo>
                    <a:pt x="64" y="27"/>
                  </a:lnTo>
                  <a:lnTo>
                    <a:pt x="89" y="13"/>
                  </a:lnTo>
                  <a:lnTo>
                    <a:pt x="116" y="5"/>
                  </a:lnTo>
                  <a:lnTo>
                    <a:pt x="145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403;p35">
              <a:extLst>
                <a:ext uri="{FF2B5EF4-FFF2-40B4-BE49-F238E27FC236}">
                  <a16:creationId xmlns:a16="http://schemas.microsoft.com/office/drawing/2014/main" id="{4F640148-E03C-4056-8181-A44367A3325E}"/>
                </a:ext>
              </a:extLst>
            </p:cNvPr>
            <p:cNvSpPr/>
            <p:nvPr/>
          </p:nvSpPr>
          <p:spPr>
            <a:xfrm>
              <a:off x="9232901" y="5059363"/>
              <a:ext cx="74613" cy="82550"/>
            </a:xfrm>
            <a:custGeom>
              <a:avLst/>
              <a:gdLst/>
              <a:ahLst/>
              <a:cxnLst/>
              <a:rect l="l" t="t" r="r" b="b"/>
              <a:pathLst>
                <a:path w="565" h="629" extrusionOk="0">
                  <a:moveTo>
                    <a:pt x="314" y="0"/>
                  </a:moveTo>
                  <a:lnTo>
                    <a:pt x="358" y="3"/>
                  </a:lnTo>
                  <a:lnTo>
                    <a:pt x="400" y="12"/>
                  </a:lnTo>
                  <a:lnTo>
                    <a:pt x="439" y="25"/>
                  </a:lnTo>
                  <a:lnTo>
                    <a:pt x="474" y="44"/>
                  </a:lnTo>
                  <a:lnTo>
                    <a:pt x="508" y="67"/>
                  </a:lnTo>
                  <a:lnTo>
                    <a:pt x="538" y="94"/>
                  </a:lnTo>
                  <a:lnTo>
                    <a:pt x="565" y="125"/>
                  </a:lnTo>
                  <a:lnTo>
                    <a:pt x="545" y="165"/>
                  </a:lnTo>
                  <a:lnTo>
                    <a:pt x="528" y="206"/>
                  </a:lnTo>
                  <a:lnTo>
                    <a:pt x="516" y="250"/>
                  </a:lnTo>
                  <a:lnTo>
                    <a:pt x="509" y="296"/>
                  </a:lnTo>
                  <a:lnTo>
                    <a:pt x="507" y="342"/>
                  </a:lnTo>
                  <a:lnTo>
                    <a:pt x="509" y="391"/>
                  </a:lnTo>
                  <a:lnTo>
                    <a:pt x="518" y="437"/>
                  </a:lnTo>
                  <a:lnTo>
                    <a:pt x="530" y="483"/>
                  </a:lnTo>
                  <a:lnTo>
                    <a:pt x="548" y="525"/>
                  </a:lnTo>
                  <a:lnTo>
                    <a:pt x="518" y="555"/>
                  </a:lnTo>
                  <a:lnTo>
                    <a:pt x="483" y="581"/>
                  </a:lnTo>
                  <a:lnTo>
                    <a:pt x="445" y="601"/>
                  </a:lnTo>
                  <a:lnTo>
                    <a:pt x="404" y="616"/>
                  </a:lnTo>
                  <a:lnTo>
                    <a:pt x="361" y="626"/>
                  </a:lnTo>
                  <a:lnTo>
                    <a:pt x="314" y="629"/>
                  </a:lnTo>
                  <a:lnTo>
                    <a:pt x="272" y="627"/>
                  </a:lnTo>
                  <a:lnTo>
                    <a:pt x="231" y="619"/>
                  </a:lnTo>
                  <a:lnTo>
                    <a:pt x="192" y="605"/>
                  </a:lnTo>
                  <a:lnTo>
                    <a:pt x="156" y="587"/>
                  </a:lnTo>
                  <a:lnTo>
                    <a:pt x="122" y="565"/>
                  </a:lnTo>
                  <a:lnTo>
                    <a:pt x="92" y="538"/>
                  </a:lnTo>
                  <a:lnTo>
                    <a:pt x="66" y="507"/>
                  </a:lnTo>
                  <a:lnTo>
                    <a:pt x="43" y="474"/>
                  </a:lnTo>
                  <a:lnTo>
                    <a:pt x="25" y="437"/>
                  </a:lnTo>
                  <a:lnTo>
                    <a:pt x="11" y="398"/>
                  </a:lnTo>
                  <a:lnTo>
                    <a:pt x="2" y="357"/>
                  </a:lnTo>
                  <a:lnTo>
                    <a:pt x="0" y="315"/>
                  </a:lnTo>
                  <a:lnTo>
                    <a:pt x="3" y="269"/>
                  </a:lnTo>
                  <a:lnTo>
                    <a:pt x="13" y="223"/>
                  </a:lnTo>
                  <a:lnTo>
                    <a:pt x="29" y="182"/>
                  </a:lnTo>
                  <a:lnTo>
                    <a:pt x="51" y="143"/>
                  </a:lnTo>
                  <a:lnTo>
                    <a:pt x="77" y="108"/>
                  </a:lnTo>
                  <a:lnTo>
                    <a:pt x="108" y="76"/>
                  </a:lnTo>
                  <a:lnTo>
                    <a:pt x="144" y="51"/>
                  </a:lnTo>
                  <a:lnTo>
                    <a:pt x="183" y="29"/>
                  </a:lnTo>
                  <a:lnTo>
                    <a:pt x="224" y="13"/>
                  </a:lnTo>
                  <a:lnTo>
                    <a:pt x="268" y="3"/>
                  </a:lnTo>
                  <a:lnTo>
                    <a:pt x="3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404;p35">
              <a:extLst>
                <a:ext uri="{FF2B5EF4-FFF2-40B4-BE49-F238E27FC236}">
                  <a16:creationId xmlns:a16="http://schemas.microsoft.com/office/drawing/2014/main" id="{E1C76A15-BD98-44BF-9BA2-E250ACC6FC49}"/>
                </a:ext>
              </a:extLst>
            </p:cNvPr>
            <p:cNvSpPr/>
            <p:nvPr/>
          </p:nvSpPr>
          <p:spPr>
            <a:xfrm>
              <a:off x="9209088" y="5148263"/>
              <a:ext cx="96838" cy="317500"/>
            </a:xfrm>
            <a:custGeom>
              <a:avLst/>
              <a:gdLst/>
              <a:ahLst/>
              <a:cxnLst/>
              <a:rect l="l" t="t" r="r" b="b"/>
              <a:pathLst>
                <a:path w="729" h="2394" extrusionOk="0">
                  <a:moveTo>
                    <a:pt x="329" y="0"/>
                  </a:moveTo>
                  <a:lnTo>
                    <a:pt x="373" y="0"/>
                  </a:lnTo>
                  <a:lnTo>
                    <a:pt x="463" y="0"/>
                  </a:lnTo>
                  <a:lnTo>
                    <a:pt x="510" y="0"/>
                  </a:lnTo>
                  <a:lnTo>
                    <a:pt x="556" y="0"/>
                  </a:lnTo>
                  <a:lnTo>
                    <a:pt x="600" y="0"/>
                  </a:lnTo>
                  <a:lnTo>
                    <a:pt x="573" y="21"/>
                  </a:lnTo>
                  <a:lnTo>
                    <a:pt x="550" y="46"/>
                  </a:lnTo>
                  <a:lnTo>
                    <a:pt x="529" y="74"/>
                  </a:lnTo>
                  <a:lnTo>
                    <a:pt x="513" y="105"/>
                  </a:lnTo>
                  <a:lnTo>
                    <a:pt x="501" y="137"/>
                  </a:lnTo>
                  <a:lnTo>
                    <a:pt x="494" y="172"/>
                  </a:lnTo>
                  <a:lnTo>
                    <a:pt x="490" y="208"/>
                  </a:lnTo>
                  <a:lnTo>
                    <a:pt x="490" y="1448"/>
                  </a:lnTo>
                  <a:lnTo>
                    <a:pt x="494" y="1488"/>
                  </a:lnTo>
                  <a:lnTo>
                    <a:pt x="502" y="1526"/>
                  </a:lnTo>
                  <a:lnTo>
                    <a:pt x="516" y="1562"/>
                  </a:lnTo>
                  <a:lnTo>
                    <a:pt x="536" y="1594"/>
                  </a:lnTo>
                  <a:lnTo>
                    <a:pt x="559" y="1622"/>
                  </a:lnTo>
                  <a:lnTo>
                    <a:pt x="588" y="1648"/>
                  </a:lnTo>
                  <a:lnTo>
                    <a:pt x="619" y="1668"/>
                  </a:lnTo>
                  <a:lnTo>
                    <a:pt x="652" y="1685"/>
                  </a:lnTo>
                  <a:lnTo>
                    <a:pt x="690" y="1697"/>
                  </a:lnTo>
                  <a:lnTo>
                    <a:pt x="729" y="1702"/>
                  </a:lnTo>
                  <a:lnTo>
                    <a:pt x="729" y="2354"/>
                  </a:lnTo>
                  <a:lnTo>
                    <a:pt x="708" y="2370"/>
                  </a:lnTo>
                  <a:lnTo>
                    <a:pt x="685" y="2383"/>
                  </a:lnTo>
                  <a:lnTo>
                    <a:pt x="659" y="2392"/>
                  </a:lnTo>
                  <a:lnTo>
                    <a:pt x="632" y="2394"/>
                  </a:lnTo>
                  <a:lnTo>
                    <a:pt x="604" y="2392"/>
                  </a:lnTo>
                  <a:lnTo>
                    <a:pt x="579" y="2383"/>
                  </a:lnTo>
                  <a:lnTo>
                    <a:pt x="555" y="2372"/>
                  </a:lnTo>
                  <a:lnTo>
                    <a:pt x="535" y="2354"/>
                  </a:lnTo>
                  <a:lnTo>
                    <a:pt x="518" y="2335"/>
                  </a:lnTo>
                  <a:lnTo>
                    <a:pt x="505" y="2311"/>
                  </a:lnTo>
                  <a:lnTo>
                    <a:pt x="498" y="2285"/>
                  </a:lnTo>
                  <a:lnTo>
                    <a:pt x="495" y="2258"/>
                  </a:lnTo>
                  <a:lnTo>
                    <a:pt x="491" y="2258"/>
                  </a:lnTo>
                  <a:lnTo>
                    <a:pt x="488" y="2285"/>
                  </a:lnTo>
                  <a:lnTo>
                    <a:pt x="481" y="2311"/>
                  </a:lnTo>
                  <a:lnTo>
                    <a:pt x="469" y="2335"/>
                  </a:lnTo>
                  <a:lnTo>
                    <a:pt x="451" y="2354"/>
                  </a:lnTo>
                  <a:lnTo>
                    <a:pt x="431" y="2372"/>
                  </a:lnTo>
                  <a:lnTo>
                    <a:pt x="408" y="2383"/>
                  </a:lnTo>
                  <a:lnTo>
                    <a:pt x="382" y="2392"/>
                  </a:lnTo>
                  <a:lnTo>
                    <a:pt x="355" y="2394"/>
                  </a:lnTo>
                  <a:lnTo>
                    <a:pt x="327" y="2392"/>
                  </a:lnTo>
                  <a:lnTo>
                    <a:pt x="301" y="2383"/>
                  </a:lnTo>
                  <a:lnTo>
                    <a:pt x="279" y="2372"/>
                  </a:lnTo>
                  <a:lnTo>
                    <a:pt x="258" y="2354"/>
                  </a:lnTo>
                  <a:lnTo>
                    <a:pt x="242" y="2335"/>
                  </a:lnTo>
                  <a:lnTo>
                    <a:pt x="229" y="2311"/>
                  </a:lnTo>
                  <a:lnTo>
                    <a:pt x="221" y="2285"/>
                  </a:lnTo>
                  <a:lnTo>
                    <a:pt x="218" y="2258"/>
                  </a:lnTo>
                  <a:lnTo>
                    <a:pt x="218" y="1386"/>
                  </a:lnTo>
                  <a:lnTo>
                    <a:pt x="201" y="1397"/>
                  </a:lnTo>
                  <a:lnTo>
                    <a:pt x="180" y="1406"/>
                  </a:lnTo>
                  <a:lnTo>
                    <a:pt x="159" y="1411"/>
                  </a:lnTo>
                  <a:lnTo>
                    <a:pt x="137" y="1414"/>
                  </a:lnTo>
                  <a:lnTo>
                    <a:pt x="109" y="1410"/>
                  </a:lnTo>
                  <a:lnTo>
                    <a:pt x="83" y="1403"/>
                  </a:lnTo>
                  <a:lnTo>
                    <a:pt x="60" y="1390"/>
                  </a:lnTo>
                  <a:lnTo>
                    <a:pt x="40" y="1374"/>
                  </a:lnTo>
                  <a:lnTo>
                    <a:pt x="24" y="1353"/>
                  </a:lnTo>
                  <a:lnTo>
                    <a:pt x="11" y="1330"/>
                  </a:lnTo>
                  <a:lnTo>
                    <a:pt x="3" y="1305"/>
                  </a:lnTo>
                  <a:lnTo>
                    <a:pt x="0" y="1276"/>
                  </a:lnTo>
                  <a:lnTo>
                    <a:pt x="0" y="137"/>
                  </a:lnTo>
                  <a:lnTo>
                    <a:pt x="2" y="110"/>
                  </a:lnTo>
                  <a:lnTo>
                    <a:pt x="11" y="84"/>
                  </a:lnTo>
                  <a:lnTo>
                    <a:pt x="23" y="6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81" y="12"/>
                  </a:lnTo>
                  <a:lnTo>
                    <a:pt x="106" y="4"/>
                  </a:lnTo>
                  <a:lnTo>
                    <a:pt x="133" y="1"/>
                  </a:lnTo>
                  <a:lnTo>
                    <a:pt x="133" y="0"/>
                  </a:lnTo>
                  <a:lnTo>
                    <a:pt x="289" y="0"/>
                  </a:lnTo>
                  <a:lnTo>
                    <a:pt x="3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405;p35">
              <a:extLst>
                <a:ext uri="{FF2B5EF4-FFF2-40B4-BE49-F238E27FC236}">
                  <a16:creationId xmlns:a16="http://schemas.microsoft.com/office/drawing/2014/main" id="{DF8A31F9-DCDC-4DB2-8628-5037DA23B9AD}"/>
                </a:ext>
              </a:extLst>
            </p:cNvPr>
            <p:cNvSpPr/>
            <p:nvPr/>
          </p:nvSpPr>
          <p:spPr>
            <a:xfrm>
              <a:off x="9410701" y="5059363"/>
              <a:ext cx="74613" cy="82550"/>
            </a:xfrm>
            <a:custGeom>
              <a:avLst/>
              <a:gdLst/>
              <a:ahLst/>
              <a:cxnLst/>
              <a:rect l="l" t="t" r="r" b="b"/>
              <a:pathLst>
                <a:path w="565" h="629" extrusionOk="0">
                  <a:moveTo>
                    <a:pt x="249" y="0"/>
                  </a:moveTo>
                  <a:lnTo>
                    <a:pt x="297" y="3"/>
                  </a:lnTo>
                  <a:lnTo>
                    <a:pt x="341" y="13"/>
                  </a:lnTo>
                  <a:lnTo>
                    <a:pt x="382" y="29"/>
                  </a:lnTo>
                  <a:lnTo>
                    <a:pt x="421" y="51"/>
                  </a:lnTo>
                  <a:lnTo>
                    <a:pt x="457" y="76"/>
                  </a:lnTo>
                  <a:lnTo>
                    <a:pt x="488" y="108"/>
                  </a:lnTo>
                  <a:lnTo>
                    <a:pt x="514" y="143"/>
                  </a:lnTo>
                  <a:lnTo>
                    <a:pt x="535" y="182"/>
                  </a:lnTo>
                  <a:lnTo>
                    <a:pt x="552" y="223"/>
                  </a:lnTo>
                  <a:lnTo>
                    <a:pt x="561" y="269"/>
                  </a:lnTo>
                  <a:lnTo>
                    <a:pt x="565" y="315"/>
                  </a:lnTo>
                  <a:lnTo>
                    <a:pt x="562" y="357"/>
                  </a:lnTo>
                  <a:lnTo>
                    <a:pt x="554" y="398"/>
                  </a:lnTo>
                  <a:lnTo>
                    <a:pt x="540" y="437"/>
                  </a:lnTo>
                  <a:lnTo>
                    <a:pt x="521" y="474"/>
                  </a:lnTo>
                  <a:lnTo>
                    <a:pt x="499" y="507"/>
                  </a:lnTo>
                  <a:lnTo>
                    <a:pt x="473" y="538"/>
                  </a:lnTo>
                  <a:lnTo>
                    <a:pt x="443" y="565"/>
                  </a:lnTo>
                  <a:lnTo>
                    <a:pt x="409" y="587"/>
                  </a:lnTo>
                  <a:lnTo>
                    <a:pt x="372" y="605"/>
                  </a:lnTo>
                  <a:lnTo>
                    <a:pt x="333" y="619"/>
                  </a:lnTo>
                  <a:lnTo>
                    <a:pt x="292" y="627"/>
                  </a:lnTo>
                  <a:lnTo>
                    <a:pt x="249" y="629"/>
                  </a:lnTo>
                  <a:lnTo>
                    <a:pt x="204" y="626"/>
                  </a:lnTo>
                  <a:lnTo>
                    <a:pt x="161" y="616"/>
                  </a:lnTo>
                  <a:lnTo>
                    <a:pt x="120" y="601"/>
                  </a:lnTo>
                  <a:lnTo>
                    <a:pt x="82" y="581"/>
                  </a:lnTo>
                  <a:lnTo>
                    <a:pt x="47" y="555"/>
                  </a:lnTo>
                  <a:lnTo>
                    <a:pt x="17" y="526"/>
                  </a:lnTo>
                  <a:lnTo>
                    <a:pt x="34" y="483"/>
                  </a:lnTo>
                  <a:lnTo>
                    <a:pt x="47" y="438"/>
                  </a:lnTo>
                  <a:lnTo>
                    <a:pt x="56" y="391"/>
                  </a:lnTo>
                  <a:lnTo>
                    <a:pt x="59" y="342"/>
                  </a:lnTo>
                  <a:lnTo>
                    <a:pt x="56" y="296"/>
                  </a:lnTo>
                  <a:lnTo>
                    <a:pt x="48" y="250"/>
                  </a:lnTo>
                  <a:lnTo>
                    <a:pt x="36" y="206"/>
                  </a:lnTo>
                  <a:lnTo>
                    <a:pt x="20" y="164"/>
                  </a:lnTo>
                  <a:lnTo>
                    <a:pt x="0" y="124"/>
                  </a:lnTo>
                  <a:lnTo>
                    <a:pt x="27" y="94"/>
                  </a:lnTo>
                  <a:lnTo>
                    <a:pt x="57" y="67"/>
                  </a:lnTo>
                  <a:lnTo>
                    <a:pt x="90" y="44"/>
                  </a:lnTo>
                  <a:lnTo>
                    <a:pt x="126" y="25"/>
                  </a:lnTo>
                  <a:lnTo>
                    <a:pt x="165" y="12"/>
                  </a:lnTo>
                  <a:lnTo>
                    <a:pt x="207" y="3"/>
                  </a:lnTo>
                  <a:lnTo>
                    <a:pt x="24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406;p35">
              <a:extLst>
                <a:ext uri="{FF2B5EF4-FFF2-40B4-BE49-F238E27FC236}">
                  <a16:creationId xmlns:a16="http://schemas.microsoft.com/office/drawing/2014/main" id="{6AB8C68A-A81C-47D2-9C89-6641FFE7CD10}"/>
                </a:ext>
              </a:extLst>
            </p:cNvPr>
            <p:cNvSpPr/>
            <p:nvPr/>
          </p:nvSpPr>
          <p:spPr>
            <a:xfrm>
              <a:off x="9412288" y="5148263"/>
              <a:ext cx="96838" cy="317500"/>
            </a:xfrm>
            <a:custGeom>
              <a:avLst/>
              <a:gdLst/>
              <a:ahLst/>
              <a:cxnLst/>
              <a:rect l="l" t="t" r="r" b="b"/>
              <a:pathLst>
                <a:path w="728" h="2394" extrusionOk="0">
                  <a:moveTo>
                    <a:pt x="476" y="0"/>
                  </a:moveTo>
                  <a:lnTo>
                    <a:pt x="510" y="0"/>
                  </a:lnTo>
                  <a:lnTo>
                    <a:pt x="561" y="0"/>
                  </a:lnTo>
                  <a:lnTo>
                    <a:pt x="579" y="0"/>
                  </a:lnTo>
                  <a:lnTo>
                    <a:pt x="591" y="0"/>
                  </a:lnTo>
                  <a:lnTo>
                    <a:pt x="594" y="0"/>
                  </a:lnTo>
                  <a:lnTo>
                    <a:pt x="594" y="1"/>
                  </a:lnTo>
                  <a:lnTo>
                    <a:pt x="621" y="4"/>
                  </a:lnTo>
                  <a:lnTo>
                    <a:pt x="647" y="12"/>
                  </a:lnTo>
                  <a:lnTo>
                    <a:pt x="669" y="25"/>
                  </a:lnTo>
                  <a:lnTo>
                    <a:pt x="689" y="42"/>
                  </a:lnTo>
                  <a:lnTo>
                    <a:pt x="705" y="61"/>
                  </a:lnTo>
                  <a:lnTo>
                    <a:pt x="717" y="84"/>
                  </a:lnTo>
                  <a:lnTo>
                    <a:pt x="725" y="110"/>
                  </a:lnTo>
                  <a:lnTo>
                    <a:pt x="728" y="137"/>
                  </a:lnTo>
                  <a:lnTo>
                    <a:pt x="728" y="1276"/>
                  </a:lnTo>
                  <a:lnTo>
                    <a:pt x="725" y="1305"/>
                  </a:lnTo>
                  <a:lnTo>
                    <a:pt x="717" y="1330"/>
                  </a:lnTo>
                  <a:lnTo>
                    <a:pt x="704" y="1353"/>
                  </a:lnTo>
                  <a:lnTo>
                    <a:pt x="688" y="1374"/>
                  </a:lnTo>
                  <a:lnTo>
                    <a:pt x="667" y="1390"/>
                  </a:lnTo>
                  <a:lnTo>
                    <a:pt x="645" y="1403"/>
                  </a:lnTo>
                  <a:lnTo>
                    <a:pt x="619" y="1410"/>
                  </a:lnTo>
                  <a:lnTo>
                    <a:pt x="592" y="1414"/>
                  </a:lnTo>
                  <a:lnTo>
                    <a:pt x="569" y="1411"/>
                  </a:lnTo>
                  <a:lnTo>
                    <a:pt x="547" y="1406"/>
                  </a:lnTo>
                  <a:lnTo>
                    <a:pt x="527" y="1397"/>
                  </a:lnTo>
                  <a:lnTo>
                    <a:pt x="509" y="1386"/>
                  </a:lnTo>
                  <a:lnTo>
                    <a:pt x="509" y="2258"/>
                  </a:lnTo>
                  <a:lnTo>
                    <a:pt x="506" y="2285"/>
                  </a:lnTo>
                  <a:lnTo>
                    <a:pt x="499" y="2311"/>
                  </a:lnTo>
                  <a:lnTo>
                    <a:pt x="486" y="2335"/>
                  </a:lnTo>
                  <a:lnTo>
                    <a:pt x="470" y="2354"/>
                  </a:lnTo>
                  <a:lnTo>
                    <a:pt x="449" y="2372"/>
                  </a:lnTo>
                  <a:lnTo>
                    <a:pt x="426" y="2383"/>
                  </a:lnTo>
                  <a:lnTo>
                    <a:pt x="401" y="2392"/>
                  </a:lnTo>
                  <a:lnTo>
                    <a:pt x="372" y="2394"/>
                  </a:lnTo>
                  <a:lnTo>
                    <a:pt x="345" y="2392"/>
                  </a:lnTo>
                  <a:lnTo>
                    <a:pt x="320" y="2383"/>
                  </a:lnTo>
                  <a:lnTo>
                    <a:pt x="297" y="2372"/>
                  </a:lnTo>
                  <a:lnTo>
                    <a:pt x="276" y="2354"/>
                  </a:lnTo>
                  <a:lnTo>
                    <a:pt x="260" y="2335"/>
                  </a:lnTo>
                  <a:lnTo>
                    <a:pt x="247" y="2311"/>
                  </a:lnTo>
                  <a:lnTo>
                    <a:pt x="240" y="2285"/>
                  </a:lnTo>
                  <a:lnTo>
                    <a:pt x="236" y="2258"/>
                  </a:lnTo>
                  <a:lnTo>
                    <a:pt x="233" y="2258"/>
                  </a:lnTo>
                  <a:lnTo>
                    <a:pt x="230" y="2285"/>
                  </a:lnTo>
                  <a:lnTo>
                    <a:pt x="222" y="2311"/>
                  </a:lnTo>
                  <a:lnTo>
                    <a:pt x="209" y="2335"/>
                  </a:lnTo>
                  <a:lnTo>
                    <a:pt x="192" y="2354"/>
                  </a:lnTo>
                  <a:lnTo>
                    <a:pt x="173" y="2372"/>
                  </a:lnTo>
                  <a:lnTo>
                    <a:pt x="149" y="2383"/>
                  </a:lnTo>
                  <a:lnTo>
                    <a:pt x="123" y="2392"/>
                  </a:lnTo>
                  <a:lnTo>
                    <a:pt x="96" y="2394"/>
                  </a:lnTo>
                  <a:lnTo>
                    <a:pt x="69" y="2392"/>
                  </a:lnTo>
                  <a:lnTo>
                    <a:pt x="43" y="2383"/>
                  </a:lnTo>
                  <a:lnTo>
                    <a:pt x="19" y="2372"/>
                  </a:lnTo>
                  <a:lnTo>
                    <a:pt x="0" y="2354"/>
                  </a:lnTo>
                  <a:lnTo>
                    <a:pt x="0" y="1702"/>
                  </a:lnTo>
                  <a:lnTo>
                    <a:pt x="39" y="1697"/>
                  </a:lnTo>
                  <a:lnTo>
                    <a:pt x="75" y="1685"/>
                  </a:lnTo>
                  <a:lnTo>
                    <a:pt x="109" y="1668"/>
                  </a:lnTo>
                  <a:lnTo>
                    <a:pt x="140" y="1648"/>
                  </a:lnTo>
                  <a:lnTo>
                    <a:pt x="168" y="1622"/>
                  </a:lnTo>
                  <a:lnTo>
                    <a:pt x="191" y="1593"/>
                  </a:lnTo>
                  <a:lnTo>
                    <a:pt x="210" y="1560"/>
                  </a:lnTo>
                  <a:lnTo>
                    <a:pt x="224" y="1526"/>
                  </a:lnTo>
                  <a:lnTo>
                    <a:pt x="234" y="1488"/>
                  </a:lnTo>
                  <a:lnTo>
                    <a:pt x="236" y="1448"/>
                  </a:lnTo>
                  <a:lnTo>
                    <a:pt x="236" y="208"/>
                  </a:lnTo>
                  <a:lnTo>
                    <a:pt x="234" y="172"/>
                  </a:lnTo>
                  <a:lnTo>
                    <a:pt x="227" y="137"/>
                  </a:lnTo>
                  <a:lnTo>
                    <a:pt x="215" y="105"/>
                  </a:lnTo>
                  <a:lnTo>
                    <a:pt x="199" y="74"/>
                  </a:lnTo>
                  <a:lnTo>
                    <a:pt x="178" y="46"/>
                  </a:lnTo>
                  <a:lnTo>
                    <a:pt x="155" y="21"/>
                  </a:lnTo>
                  <a:lnTo>
                    <a:pt x="128" y="0"/>
                  </a:lnTo>
                  <a:lnTo>
                    <a:pt x="438" y="0"/>
                  </a:lnTo>
                  <a:lnTo>
                    <a:pt x="47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5837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</TotalTime>
  <Words>664</Words>
  <Application>Microsoft Office PowerPoint</Application>
  <PresentationFormat>Grand écran</PresentationFormat>
  <Paragraphs>170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7" baseType="lpstr">
      <vt:lpstr>Agency FB</vt:lpstr>
      <vt:lpstr>Arial</vt:lpstr>
      <vt:lpstr>Arial Black</vt:lpstr>
      <vt:lpstr>Baskerville Old Face</vt:lpstr>
      <vt:lpstr>Bodoni MT</vt:lpstr>
      <vt:lpstr>Calibri</vt:lpstr>
      <vt:lpstr>Calibri Light</vt:lpstr>
      <vt:lpstr>Noto Sans Symbols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mohamed kadir</dc:creator>
  <cp:lastModifiedBy>mohamed kadir</cp:lastModifiedBy>
  <cp:revision>63</cp:revision>
  <dcterms:created xsi:type="dcterms:W3CDTF">2022-09-05T14:06:42Z</dcterms:created>
  <dcterms:modified xsi:type="dcterms:W3CDTF">2022-09-13T15:41:15Z</dcterms:modified>
</cp:coreProperties>
</file>